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558" r:id="rId2"/>
    <p:sldId id="443" r:id="rId3"/>
    <p:sldId id="591" r:id="rId4"/>
    <p:sldId id="442" r:id="rId5"/>
    <p:sldId id="581" r:id="rId6"/>
    <p:sldId id="279" r:id="rId7"/>
    <p:sldId id="444" r:id="rId8"/>
    <p:sldId id="582" r:id="rId9"/>
    <p:sldId id="583" r:id="rId10"/>
    <p:sldId id="584" r:id="rId11"/>
    <p:sldId id="585" r:id="rId12"/>
    <p:sldId id="449" r:id="rId13"/>
    <p:sldId id="270" r:id="rId14"/>
    <p:sldId id="593" r:id="rId15"/>
    <p:sldId id="276" r:id="rId16"/>
    <p:sldId id="267" r:id="rId17"/>
    <p:sldId id="280" r:id="rId18"/>
    <p:sldId id="268" r:id="rId19"/>
  </p:sldIdLst>
  <p:sldSz cx="9144000" cy="6858000" type="screen4x3"/>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357" autoAdjust="0"/>
  </p:normalViewPr>
  <p:slideViewPr>
    <p:cSldViewPr snapToGrid="0">
      <p:cViewPr varScale="1">
        <p:scale>
          <a:sx n="102" d="100"/>
          <a:sy n="102" d="100"/>
        </p:scale>
        <p:origin x="1866"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C7C34E-D4B6-4353-97B7-1A83DCCD65C0}"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51B79BC7-B183-4EB3-AB6A-912DB918D068}">
      <dgm:prSet custT="1"/>
      <dgm:spPr>
        <a:solidFill>
          <a:schemeClr val="bg1">
            <a:lumMod val="75000"/>
          </a:schemeClr>
        </a:solidFill>
      </dgm:spPr>
      <dgm:t>
        <a:bodyPr/>
        <a:lstStyle/>
        <a:p>
          <a:r>
            <a:rPr lang="en-GB" sz="1800" b="1" dirty="0">
              <a:latin typeface="Arial" panose="020B0604020202020204" pitchFamily="34" charset="0"/>
              <a:cs typeface="Arial" panose="020B0604020202020204" pitchFamily="34" charset="0"/>
            </a:rPr>
            <a:t>Level 4 trained staff</a:t>
          </a:r>
          <a:r>
            <a:rPr lang="en-GB" sz="1800" dirty="0">
              <a:latin typeface="Arial" panose="020B0604020202020204" pitchFamily="34" charset="0"/>
              <a:cs typeface="Arial" panose="020B0604020202020204" pitchFamily="34" charset="0"/>
            </a:rPr>
            <a:t> (Lead Communication Practitioners) train and support all staff to understand and improve the communication skills of pupils</a:t>
          </a:r>
          <a:endParaRPr lang="en-US" sz="1800" dirty="0">
            <a:latin typeface="Arial" panose="020B0604020202020204" pitchFamily="34" charset="0"/>
            <a:cs typeface="Arial" panose="020B0604020202020204" pitchFamily="34" charset="0"/>
          </a:endParaRPr>
        </a:p>
      </dgm:t>
    </dgm:pt>
    <dgm:pt modelId="{0E81CC64-8D2E-472A-8CDB-C5E11113652E}" type="parTrans" cxnId="{0ED1E506-EF9F-4435-8951-5540901C76FC}">
      <dgm:prSet/>
      <dgm:spPr/>
      <dgm:t>
        <a:bodyPr/>
        <a:lstStyle/>
        <a:p>
          <a:endParaRPr lang="en-US"/>
        </a:p>
      </dgm:t>
    </dgm:pt>
    <dgm:pt modelId="{F11A2DC8-C6A0-4DE9-B867-05D98E704E5A}" type="sibTrans" cxnId="{0ED1E506-EF9F-4435-8951-5540901C76FC}">
      <dgm:prSet/>
      <dgm:spPr/>
      <dgm:t>
        <a:bodyPr/>
        <a:lstStyle/>
        <a:p>
          <a:endParaRPr lang="en-US"/>
        </a:p>
      </dgm:t>
    </dgm:pt>
    <dgm:pt modelId="{6E1377F5-D90D-49B1-B409-C529FCFFF7AF}">
      <dgm:prSet custT="1"/>
      <dgm:spPr>
        <a:solidFill>
          <a:srgbClr val="FF0000"/>
        </a:solidFill>
      </dgm:spPr>
      <dgm:t>
        <a:bodyPr/>
        <a:lstStyle/>
        <a:p>
          <a:r>
            <a:rPr lang="en-GB" sz="2400" kern="1200" dirty="0">
              <a:solidFill>
                <a:prstClr val="white"/>
              </a:solidFill>
              <a:latin typeface="Arial" panose="020B0604020202020204" pitchFamily="34" charset="0"/>
              <a:ea typeface="+mn-ea"/>
              <a:cs typeface="Arial" panose="020B0604020202020204" pitchFamily="34" charset="0"/>
            </a:rPr>
            <a:t>All staff gain significantly improved knowledge and confidence in SCLN</a:t>
          </a:r>
          <a:endParaRPr lang="en-US" sz="2400" kern="1200" dirty="0">
            <a:solidFill>
              <a:prstClr val="white"/>
            </a:solidFill>
            <a:latin typeface="Arial" panose="020B0604020202020204" pitchFamily="34" charset="0"/>
            <a:ea typeface="+mn-ea"/>
            <a:cs typeface="Arial" panose="020B0604020202020204" pitchFamily="34" charset="0"/>
          </a:endParaRPr>
        </a:p>
      </dgm:t>
    </dgm:pt>
    <dgm:pt modelId="{CAB08F84-AB02-4CEA-A2C6-2ECB86CF4D10}" type="parTrans" cxnId="{75F50B66-FB2C-4067-B0E5-0071FF7C81C8}">
      <dgm:prSet/>
      <dgm:spPr/>
      <dgm:t>
        <a:bodyPr/>
        <a:lstStyle/>
        <a:p>
          <a:endParaRPr lang="en-US"/>
        </a:p>
      </dgm:t>
    </dgm:pt>
    <dgm:pt modelId="{881EDABA-2668-430D-AAE2-85A54CF19388}" type="sibTrans" cxnId="{75F50B66-FB2C-4067-B0E5-0071FF7C81C8}">
      <dgm:prSet/>
      <dgm:spPr/>
      <dgm:t>
        <a:bodyPr/>
        <a:lstStyle/>
        <a:p>
          <a:endParaRPr lang="en-US"/>
        </a:p>
      </dgm:t>
    </dgm:pt>
    <dgm:pt modelId="{80C40F94-7000-42E0-83E0-37ABAF40B467}">
      <dgm:prSet custT="1"/>
      <dgm:spPr>
        <a:solidFill>
          <a:schemeClr val="bg1">
            <a:lumMod val="75000"/>
          </a:schemeClr>
        </a:solidFill>
      </dgm:spPr>
      <dgm:t>
        <a:bodyPr/>
        <a:lstStyle/>
        <a:p>
          <a:r>
            <a:rPr lang="en-GB" sz="2400" kern="1200" dirty="0">
              <a:solidFill>
                <a:prstClr val="white"/>
              </a:solidFill>
              <a:latin typeface="Arial" panose="020B0604020202020204" pitchFamily="34" charset="0"/>
              <a:ea typeface="+mn-ea"/>
              <a:cs typeface="Arial" panose="020B0604020202020204" pitchFamily="34" charset="0"/>
            </a:rPr>
            <a:t>Pupils make statistically significant progress in receptive and expressive language</a:t>
          </a:r>
          <a:endParaRPr lang="en-US" sz="2400" kern="1200" dirty="0">
            <a:solidFill>
              <a:prstClr val="white"/>
            </a:solidFill>
            <a:latin typeface="Arial" panose="020B0604020202020204" pitchFamily="34" charset="0"/>
            <a:ea typeface="+mn-ea"/>
            <a:cs typeface="Arial" panose="020B0604020202020204" pitchFamily="34" charset="0"/>
          </a:endParaRPr>
        </a:p>
      </dgm:t>
    </dgm:pt>
    <dgm:pt modelId="{68D1923B-B8D6-46BB-A1DC-7F30030AEEC5}" type="parTrans" cxnId="{867626AA-4F65-47F0-8D63-0247B718C637}">
      <dgm:prSet/>
      <dgm:spPr/>
      <dgm:t>
        <a:bodyPr/>
        <a:lstStyle/>
        <a:p>
          <a:endParaRPr lang="en-US"/>
        </a:p>
      </dgm:t>
    </dgm:pt>
    <dgm:pt modelId="{F76526C3-0A85-4AB2-A97A-AC147CB3672F}" type="sibTrans" cxnId="{867626AA-4F65-47F0-8D63-0247B718C637}">
      <dgm:prSet/>
      <dgm:spPr/>
      <dgm:t>
        <a:bodyPr/>
        <a:lstStyle/>
        <a:p>
          <a:endParaRPr lang="en-US"/>
        </a:p>
      </dgm:t>
    </dgm:pt>
    <dgm:pt modelId="{5C6AD0E5-3B17-491F-827C-2B35EA63C0EB}">
      <dgm:prSet custT="1"/>
      <dgm:spPr>
        <a:solidFill>
          <a:srgbClr val="FF0000"/>
        </a:solidFill>
      </dgm:spPr>
      <dgm:t>
        <a:bodyPr/>
        <a:lstStyle/>
        <a:p>
          <a:r>
            <a:rPr lang="en-GB" sz="2000" b="1" dirty="0">
              <a:latin typeface="Arial" panose="020B0604020202020204" pitchFamily="34" charset="0"/>
              <a:cs typeface="Arial" panose="020B0604020202020204" pitchFamily="34" charset="0"/>
            </a:rPr>
            <a:t>Employers</a:t>
          </a:r>
          <a:r>
            <a:rPr lang="en-GB" sz="2000" dirty="0">
              <a:latin typeface="Arial" panose="020B0604020202020204" pitchFamily="34" charset="0"/>
              <a:cs typeface="Arial" panose="020B0604020202020204" pitchFamily="34" charset="0"/>
            </a:rPr>
            <a:t> state that communication skills are a high priority for the employability of school leavers, especially in the sections of industry requiring technical and manual skills</a:t>
          </a:r>
          <a:endParaRPr lang="en-US" sz="2000" dirty="0">
            <a:latin typeface="Arial" panose="020B0604020202020204" pitchFamily="34" charset="0"/>
            <a:cs typeface="Arial" panose="020B0604020202020204" pitchFamily="34" charset="0"/>
          </a:endParaRPr>
        </a:p>
      </dgm:t>
    </dgm:pt>
    <dgm:pt modelId="{1042CEF1-4DB6-4E31-9427-A236025B47F5}" type="parTrans" cxnId="{25E97111-6136-48E1-9107-37090E667400}">
      <dgm:prSet/>
      <dgm:spPr/>
      <dgm:t>
        <a:bodyPr/>
        <a:lstStyle/>
        <a:p>
          <a:endParaRPr lang="en-US"/>
        </a:p>
      </dgm:t>
    </dgm:pt>
    <dgm:pt modelId="{2C3C5A93-E2EE-47C3-B481-B348CBEFB394}" type="sibTrans" cxnId="{25E97111-6136-48E1-9107-37090E667400}">
      <dgm:prSet/>
      <dgm:spPr/>
      <dgm:t>
        <a:bodyPr/>
        <a:lstStyle/>
        <a:p>
          <a:endParaRPr lang="en-US"/>
        </a:p>
      </dgm:t>
    </dgm:pt>
    <dgm:pt modelId="{D61CFD2A-C863-43AA-8C9D-6CDE03A4B693}">
      <dgm:prSet custT="1"/>
      <dgm:spPr>
        <a:solidFill>
          <a:schemeClr val="bg1">
            <a:lumMod val="75000"/>
          </a:schemeClr>
        </a:solidFill>
      </dgm:spPr>
      <dgm:t>
        <a:bodyPr/>
        <a:lstStyle/>
        <a:p>
          <a:r>
            <a:rPr lang="en-GB" sz="2000" kern="1200" dirty="0">
              <a:solidFill>
                <a:prstClr val="white"/>
              </a:solidFill>
              <a:latin typeface="Arial" panose="020B0604020202020204" pitchFamily="34" charset="0"/>
              <a:ea typeface="+mn-ea"/>
              <a:cs typeface="Arial" panose="020B0604020202020204" pitchFamily="34" charset="0"/>
            </a:rPr>
            <a:t>The Setting retains the capacity to renew and refresh training for its staff in the future.</a:t>
          </a:r>
          <a:endParaRPr lang="en-US" sz="2000" kern="1200" dirty="0">
            <a:solidFill>
              <a:prstClr val="white"/>
            </a:solidFill>
            <a:latin typeface="Arial" panose="020B0604020202020204" pitchFamily="34" charset="0"/>
            <a:ea typeface="+mn-ea"/>
            <a:cs typeface="Arial" panose="020B0604020202020204" pitchFamily="34" charset="0"/>
          </a:endParaRPr>
        </a:p>
      </dgm:t>
    </dgm:pt>
    <dgm:pt modelId="{02324D21-E44E-4792-98CD-60EAD97E1CD0}" type="parTrans" cxnId="{3263007C-6D74-4FD4-BEF0-849D4A312E7B}">
      <dgm:prSet/>
      <dgm:spPr/>
      <dgm:t>
        <a:bodyPr/>
        <a:lstStyle/>
        <a:p>
          <a:endParaRPr lang="en-US"/>
        </a:p>
      </dgm:t>
    </dgm:pt>
    <dgm:pt modelId="{EB9C9FBC-4FC3-4D83-8414-89F8BEB1E431}" type="sibTrans" cxnId="{3263007C-6D74-4FD4-BEF0-849D4A312E7B}">
      <dgm:prSet/>
      <dgm:spPr/>
      <dgm:t>
        <a:bodyPr/>
        <a:lstStyle/>
        <a:p>
          <a:endParaRPr lang="en-US"/>
        </a:p>
      </dgm:t>
    </dgm:pt>
    <dgm:pt modelId="{A816FA35-6141-455F-9126-A0A750206B22}" type="pres">
      <dgm:prSet presAssocID="{B1C7C34E-D4B6-4353-97B7-1A83DCCD65C0}" presName="diagram" presStyleCnt="0">
        <dgm:presLayoutVars>
          <dgm:dir/>
          <dgm:resizeHandles val="exact"/>
        </dgm:presLayoutVars>
      </dgm:prSet>
      <dgm:spPr/>
    </dgm:pt>
    <dgm:pt modelId="{8DBD5324-8140-4673-9770-B5509461DBE0}" type="pres">
      <dgm:prSet presAssocID="{51B79BC7-B183-4EB3-AB6A-912DB918D068}" presName="node" presStyleLbl="node1" presStyleIdx="0" presStyleCnt="5" custScaleY="150224" custLinFactNeighborY="-19549">
        <dgm:presLayoutVars>
          <dgm:bulletEnabled val="1"/>
        </dgm:presLayoutVars>
      </dgm:prSet>
      <dgm:spPr/>
    </dgm:pt>
    <dgm:pt modelId="{8A4AE1F9-D407-4A1B-B97D-7317CFABFF52}" type="pres">
      <dgm:prSet presAssocID="{F11A2DC8-C6A0-4DE9-B867-05D98E704E5A}" presName="sibTrans" presStyleCnt="0"/>
      <dgm:spPr/>
    </dgm:pt>
    <dgm:pt modelId="{415D6B5B-9521-47F5-B0BB-45959E9452B7}" type="pres">
      <dgm:prSet presAssocID="{6E1377F5-D90D-49B1-B409-C529FCFFF7AF}" presName="node" presStyleLbl="node1" presStyleIdx="1" presStyleCnt="5" custScaleY="150641" custLinFactNeighborY="-19549">
        <dgm:presLayoutVars>
          <dgm:bulletEnabled val="1"/>
        </dgm:presLayoutVars>
      </dgm:prSet>
      <dgm:spPr/>
    </dgm:pt>
    <dgm:pt modelId="{E1B8B0CF-5F44-4D6A-9460-86ABA7BA48F7}" type="pres">
      <dgm:prSet presAssocID="{881EDABA-2668-430D-AAE2-85A54CF19388}" presName="sibTrans" presStyleCnt="0"/>
      <dgm:spPr/>
    </dgm:pt>
    <dgm:pt modelId="{CEC88F20-A23E-4B7A-9C96-751D2A06665B}" type="pres">
      <dgm:prSet presAssocID="{80C40F94-7000-42E0-83E0-37ABAF40B467}" presName="node" presStyleLbl="node1" presStyleIdx="2" presStyleCnt="5" custScaleY="149418" custLinFactNeighborX="-745" custLinFactNeighborY="-1939">
        <dgm:presLayoutVars>
          <dgm:bulletEnabled val="1"/>
        </dgm:presLayoutVars>
      </dgm:prSet>
      <dgm:spPr/>
    </dgm:pt>
    <dgm:pt modelId="{72C2F597-EA01-433C-9FCA-AF9B9111E794}" type="pres">
      <dgm:prSet presAssocID="{F76526C3-0A85-4AB2-A97A-AC147CB3672F}" presName="sibTrans" presStyleCnt="0"/>
      <dgm:spPr/>
    </dgm:pt>
    <dgm:pt modelId="{E8B58F4A-EEB2-43BF-8F15-CDB853B6BBFD}" type="pres">
      <dgm:prSet presAssocID="{5C6AD0E5-3B17-491F-827C-2B35EA63C0EB}" presName="node" presStyleLbl="node1" presStyleIdx="3" presStyleCnt="5" custScaleX="116721" custScaleY="174172">
        <dgm:presLayoutVars>
          <dgm:bulletEnabled val="1"/>
        </dgm:presLayoutVars>
      </dgm:prSet>
      <dgm:spPr/>
    </dgm:pt>
    <dgm:pt modelId="{C4AC9442-AA53-4EDD-939D-938B264C7EB8}" type="pres">
      <dgm:prSet presAssocID="{2C3C5A93-E2EE-47C3-B481-B348CBEFB394}" presName="sibTrans" presStyleCnt="0"/>
      <dgm:spPr/>
    </dgm:pt>
    <dgm:pt modelId="{10A2C7E6-06E0-41CC-A8A7-B897C58715ED}" type="pres">
      <dgm:prSet presAssocID="{D61CFD2A-C863-43AA-8C9D-6CDE03A4B693}" presName="node" presStyleLbl="node1" presStyleIdx="4" presStyleCnt="5" custScaleX="115745" custScaleY="179596">
        <dgm:presLayoutVars>
          <dgm:bulletEnabled val="1"/>
        </dgm:presLayoutVars>
      </dgm:prSet>
      <dgm:spPr/>
    </dgm:pt>
  </dgm:ptLst>
  <dgm:cxnLst>
    <dgm:cxn modelId="{0ED1E506-EF9F-4435-8951-5540901C76FC}" srcId="{B1C7C34E-D4B6-4353-97B7-1A83DCCD65C0}" destId="{51B79BC7-B183-4EB3-AB6A-912DB918D068}" srcOrd="0" destOrd="0" parTransId="{0E81CC64-8D2E-472A-8CDB-C5E11113652E}" sibTransId="{F11A2DC8-C6A0-4DE9-B867-05D98E704E5A}"/>
    <dgm:cxn modelId="{0A83E108-DED7-40C6-9929-9C2EE764C977}" type="presOf" srcId="{5C6AD0E5-3B17-491F-827C-2B35EA63C0EB}" destId="{E8B58F4A-EEB2-43BF-8F15-CDB853B6BBFD}" srcOrd="0" destOrd="0" presId="urn:microsoft.com/office/officeart/2005/8/layout/default"/>
    <dgm:cxn modelId="{25E97111-6136-48E1-9107-37090E667400}" srcId="{B1C7C34E-D4B6-4353-97B7-1A83DCCD65C0}" destId="{5C6AD0E5-3B17-491F-827C-2B35EA63C0EB}" srcOrd="3" destOrd="0" parTransId="{1042CEF1-4DB6-4E31-9427-A236025B47F5}" sibTransId="{2C3C5A93-E2EE-47C3-B481-B348CBEFB394}"/>
    <dgm:cxn modelId="{75F50B66-FB2C-4067-B0E5-0071FF7C81C8}" srcId="{B1C7C34E-D4B6-4353-97B7-1A83DCCD65C0}" destId="{6E1377F5-D90D-49B1-B409-C529FCFFF7AF}" srcOrd="1" destOrd="0" parTransId="{CAB08F84-AB02-4CEA-A2C6-2ECB86CF4D10}" sibTransId="{881EDABA-2668-430D-AAE2-85A54CF19388}"/>
    <dgm:cxn modelId="{3263007C-6D74-4FD4-BEF0-849D4A312E7B}" srcId="{B1C7C34E-D4B6-4353-97B7-1A83DCCD65C0}" destId="{D61CFD2A-C863-43AA-8C9D-6CDE03A4B693}" srcOrd="4" destOrd="0" parTransId="{02324D21-E44E-4792-98CD-60EAD97E1CD0}" sibTransId="{EB9C9FBC-4FC3-4D83-8414-89F8BEB1E431}"/>
    <dgm:cxn modelId="{4C18E57D-75DC-4475-9AC1-9C45B3EFF18F}" type="presOf" srcId="{80C40F94-7000-42E0-83E0-37ABAF40B467}" destId="{CEC88F20-A23E-4B7A-9C96-751D2A06665B}" srcOrd="0" destOrd="0" presId="urn:microsoft.com/office/officeart/2005/8/layout/default"/>
    <dgm:cxn modelId="{0EDE018A-AE5C-49C5-91F8-8717FBAE80CE}" type="presOf" srcId="{D61CFD2A-C863-43AA-8C9D-6CDE03A4B693}" destId="{10A2C7E6-06E0-41CC-A8A7-B897C58715ED}" srcOrd="0" destOrd="0" presId="urn:microsoft.com/office/officeart/2005/8/layout/default"/>
    <dgm:cxn modelId="{DCBD289C-AA88-41BC-AABE-4F0CAB2269AC}" type="presOf" srcId="{6E1377F5-D90D-49B1-B409-C529FCFFF7AF}" destId="{415D6B5B-9521-47F5-B0BB-45959E9452B7}" srcOrd="0" destOrd="0" presId="urn:microsoft.com/office/officeart/2005/8/layout/default"/>
    <dgm:cxn modelId="{867626AA-4F65-47F0-8D63-0247B718C637}" srcId="{B1C7C34E-D4B6-4353-97B7-1A83DCCD65C0}" destId="{80C40F94-7000-42E0-83E0-37ABAF40B467}" srcOrd="2" destOrd="0" parTransId="{68D1923B-B8D6-46BB-A1DC-7F30030AEEC5}" sibTransId="{F76526C3-0A85-4AB2-A97A-AC147CB3672F}"/>
    <dgm:cxn modelId="{3B95A9AE-E536-49A0-A971-FCA73BEC39AE}" type="presOf" srcId="{51B79BC7-B183-4EB3-AB6A-912DB918D068}" destId="{8DBD5324-8140-4673-9770-B5509461DBE0}" srcOrd="0" destOrd="0" presId="urn:microsoft.com/office/officeart/2005/8/layout/default"/>
    <dgm:cxn modelId="{959B7AFE-6AB6-4604-BFBA-FF900B0A67C2}" type="presOf" srcId="{B1C7C34E-D4B6-4353-97B7-1A83DCCD65C0}" destId="{A816FA35-6141-455F-9126-A0A750206B22}" srcOrd="0" destOrd="0" presId="urn:microsoft.com/office/officeart/2005/8/layout/default"/>
    <dgm:cxn modelId="{334D564F-3314-4CAD-B4FC-3A7D868D1C59}" type="presParOf" srcId="{A816FA35-6141-455F-9126-A0A750206B22}" destId="{8DBD5324-8140-4673-9770-B5509461DBE0}" srcOrd="0" destOrd="0" presId="urn:microsoft.com/office/officeart/2005/8/layout/default"/>
    <dgm:cxn modelId="{C5AC6238-6F9A-4EC3-B3A1-385F9452ED30}" type="presParOf" srcId="{A816FA35-6141-455F-9126-A0A750206B22}" destId="{8A4AE1F9-D407-4A1B-B97D-7317CFABFF52}" srcOrd="1" destOrd="0" presId="urn:microsoft.com/office/officeart/2005/8/layout/default"/>
    <dgm:cxn modelId="{A5BFF5C1-B15E-4408-B452-05FD7987FEBB}" type="presParOf" srcId="{A816FA35-6141-455F-9126-A0A750206B22}" destId="{415D6B5B-9521-47F5-B0BB-45959E9452B7}" srcOrd="2" destOrd="0" presId="urn:microsoft.com/office/officeart/2005/8/layout/default"/>
    <dgm:cxn modelId="{E4CFBB7D-5B1F-46C6-83CD-3113E0875600}" type="presParOf" srcId="{A816FA35-6141-455F-9126-A0A750206B22}" destId="{E1B8B0CF-5F44-4D6A-9460-86ABA7BA48F7}" srcOrd="3" destOrd="0" presId="urn:microsoft.com/office/officeart/2005/8/layout/default"/>
    <dgm:cxn modelId="{1C19F2BB-91EF-4464-A468-630E5567BE7D}" type="presParOf" srcId="{A816FA35-6141-455F-9126-A0A750206B22}" destId="{CEC88F20-A23E-4B7A-9C96-751D2A06665B}" srcOrd="4" destOrd="0" presId="urn:microsoft.com/office/officeart/2005/8/layout/default"/>
    <dgm:cxn modelId="{6C6A2F50-DFAF-4120-8149-1EA6D01DC02D}" type="presParOf" srcId="{A816FA35-6141-455F-9126-A0A750206B22}" destId="{72C2F597-EA01-433C-9FCA-AF9B9111E794}" srcOrd="5" destOrd="0" presId="urn:microsoft.com/office/officeart/2005/8/layout/default"/>
    <dgm:cxn modelId="{0D831206-45A1-4424-9DF8-C80317D114C9}" type="presParOf" srcId="{A816FA35-6141-455F-9126-A0A750206B22}" destId="{E8B58F4A-EEB2-43BF-8F15-CDB853B6BBFD}" srcOrd="6" destOrd="0" presId="urn:microsoft.com/office/officeart/2005/8/layout/default"/>
    <dgm:cxn modelId="{C72E924A-CA2A-452D-B40F-CB2AE88A7030}" type="presParOf" srcId="{A816FA35-6141-455F-9126-A0A750206B22}" destId="{C4AC9442-AA53-4EDD-939D-938B264C7EB8}" srcOrd="7" destOrd="0" presId="urn:microsoft.com/office/officeart/2005/8/layout/default"/>
    <dgm:cxn modelId="{FBB353B6-DCA7-4266-BF52-A35C3B2167F1}" type="presParOf" srcId="{A816FA35-6141-455F-9126-A0A750206B22}" destId="{10A2C7E6-06E0-41CC-A8A7-B897C58715E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C7C34E-D4B6-4353-97B7-1A83DCCD65C0}"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51B79BC7-B183-4EB3-AB6A-912DB918D068}">
      <dgm:prSet custT="1"/>
      <dgm:spPr>
        <a:solidFill>
          <a:schemeClr val="bg1">
            <a:lumMod val="75000"/>
          </a:schemeClr>
        </a:solidFill>
      </dgm:spPr>
      <dgm:t>
        <a:bodyPr/>
        <a:lstStyle/>
        <a:p>
          <a:r>
            <a:rPr lang="en-GB" sz="2400" b="1" dirty="0">
              <a:solidFill>
                <a:schemeClr val="bg1"/>
              </a:solidFill>
              <a:latin typeface="Calibri" panose="020F0502020204030204" pitchFamily="34" charset="0"/>
              <a:cs typeface="Calibri" panose="020F0502020204030204" pitchFamily="34" charset="0"/>
            </a:rPr>
            <a:t>Parents</a:t>
          </a:r>
          <a:r>
            <a:rPr lang="en-GB" sz="2400" dirty="0">
              <a:solidFill>
                <a:schemeClr val="bg1"/>
              </a:solidFill>
              <a:latin typeface="Calibri" panose="020F0502020204030204" pitchFamily="34" charset="0"/>
              <a:cs typeface="Calibri" panose="020F0502020204030204" pitchFamily="34" charset="0"/>
            </a:rPr>
            <a:t> can be informed by trained staff to understand their children’s communication difficulties and how the school is responding to these</a:t>
          </a:r>
          <a:endParaRPr lang="en-US" sz="2400" dirty="0">
            <a:solidFill>
              <a:schemeClr val="bg1"/>
            </a:solidFill>
            <a:latin typeface="Arial" panose="020B0604020202020204" pitchFamily="34" charset="0"/>
            <a:cs typeface="Arial" panose="020B0604020202020204" pitchFamily="34" charset="0"/>
          </a:endParaRPr>
        </a:p>
      </dgm:t>
    </dgm:pt>
    <dgm:pt modelId="{0E81CC64-8D2E-472A-8CDB-C5E11113652E}" type="parTrans" cxnId="{0ED1E506-EF9F-4435-8951-5540901C76FC}">
      <dgm:prSet/>
      <dgm:spPr/>
      <dgm:t>
        <a:bodyPr/>
        <a:lstStyle/>
        <a:p>
          <a:endParaRPr lang="en-US"/>
        </a:p>
      </dgm:t>
    </dgm:pt>
    <dgm:pt modelId="{F11A2DC8-C6A0-4DE9-B867-05D98E704E5A}" type="sibTrans" cxnId="{0ED1E506-EF9F-4435-8951-5540901C76FC}">
      <dgm:prSet/>
      <dgm:spPr/>
      <dgm:t>
        <a:bodyPr/>
        <a:lstStyle/>
        <a:p>
          <a:endParaRPr lang="en-US"/>
        </a:p>
      </dgm:t>
    </dgm:pt>
    <dgm:pt modelId="{6E1377F5-D90D-49B1-B409-C529FCFFF7AF}">
      <dgm:prSet custT="1"/>
      <dgm:spPr>
        <a:solidFill>
          <a:srgbClr val="FF0000"/>
        </a:solidFill>
      </dgm:spPr>
      <dgm:t>
        <a:bodyPr/>
        <a:lstStyle/>
        <a:p>
          <a:r>
            <a:rPr lang="en-GB" sz="2400" b="1" kern="1200" dirty="0">
              <a:solidFill>
                <a:schemeClr val="bg1"/>
              </a:solidFill>
              <a:latin typeface="Calibri" panose="020F0502020204030204" pitchFamily="34" charset="0"/>
              <a:cs typeface="Calibri" panose="020F0502020204030204" pitchFamily="34" charset="0"/>
            </a:rPr>
            <a:t>Speech and Language Therapy</a:t>
          </a:r>
          <a:r>
            <a:rPr lang="en-GB" sz="2400" kern="1200" dirty="0">
              <a:solidFill>
                <a:schemeClr val="bg1"/>
              </a:solidFill>
              <a:latin typeface="Calibri" panose="020F0502020204030204" pitchFamily="34" charset="0"/>
              <a:cs typeface="Calibri" panose="020F0502020204030204" pitchFamily="34" charset="0"/>
            </a:rPr>
            <a:t> </a:t>
          </a:r>
          <a:r>
            <a:rPr lang="en-GB" sz="2400" kern="1200" dirty="0">
              <a:latin typeface="Calibri" panose="020F0502020204030204" pitchFamily="34" charset="0"/>
              <a:cs typeface="Calibri" panose="020F0502020204030204" pitchFamily="34" charset="0"/>
            </a:rPr>
            <a:t>provision is greatly enhanced by collaboration between professionals and Elklan trained staff.</a:t>
          </a:r>
          <a:endParaRPr lang="en-US" sz="2400" kern="1200" dirty="0">
            <a:solidFill>
              <a:prstClr val="white"/>
            </a:solidFill>
            <a:latin typeface="Arial" panose="020B0604020202020204" pitchFamily="34" charset="0"/>
            <a:ea typeface="+mn-ea"/>
            <a:cs typeface="Arial" panose="020B0604020202020204" pitchFamily="34" charset="0"/>
          </a:endParaRPr>
        </a:p>
      </dgm:t>
    </dgm:pt>
    <dgm:pt modelId="{CAB08F84-AB02-4CEA-A2C6-2ECB86CF4D10}" type="parTrans" cxnId="{75F50B66-FB2C-4067-B0E5-0071FF7C81C8}">
      <dgm:prSet/>
      <dgm:spPr/>
      <dgm:t>
        <a:bodyPr/>
        <a:lstStyle/>
        <a:p>
          <a:endParaRPr lang="en-US"/>
        </a:p>
      </dgm:t>
    </dgm:pt>
    <dgm:pt modelId="{881EDABA-2668-430D-AAE2-85A54CF19388}" type="sibTrans" cxnId="{75F50B66-FB2C-4067-B0E5-0071FF7C81C8}">
      <dgm:prSet/>
      <dgm:spPr/>
      <dgm:t>
        <a:bodyPr/>
        <a:lstStyle/>
        <a:p>
          <a:endParaRPr lang="en-US"/>
        </a:p>
      </dgm:t>
    </dgm:pt>
    <dgm:pt modelId="{5C6AD0E5-3B17-491F-827C-2B35EA63C0EB}">
      <dgm:prSet custT="1"/>
      <dgm:spPr>
        <a:solidFill>
          <a:srgbClr val="FF0000"/>
        </a:solidFill>
      </dgm:spPr>
      <dgm:t>
        <a:bodyPr/>
        <a:lstStyle/>
        <a:p>
          <a:r>
            <a:rPr lang="en-GB" sz="2000" b="1" dirty="0">
              <a:solidFill>
                <a:schemeClr val="bg1"/>
              </a:solidFill>
              <a:latin typeface="Calibri" panose="020F0502020204030204" pitchFamily="34" charset="0"/>
              <a:cs typeface="Calibri" panose="020F0502020204030204" pitchFamily="34" charset="0"/>
            </a:rPr>
            <a:t>Quality First Teaching</a:t>
          </a:r>
          <a:r>
            <a:rPr lang="en-GB" sz="2000" dirty="0">
              <a:solidFill>
                <a:schemeClr val="bg1"/>
              </a:solidFill>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is accelerated by enhanced question differentiation, independent learning and social interaction all of which are taught on the </a:t>
          </a:r>
          <a:r>
            <a:rPr lang="en-GB" sz="2000" dirty="0" err="1">
              <a:latin typeface="Calibri" panose="020F0502020204030204" pitchFamily="34" charset="0"/>
              <a:cs typeface="Calibri" panose="020F0502020204030204" pitchFamily="34" charset="0"/>
            </a:rPr>
            <a:t>CFSe</a:t>
          </a:r>
          <a:r>
            <a:rPr lang="en-GB" sz="2000" dirty="0">
              <a:latin typeface="Calibri" panose="020F0502020204030204" pitchFamily="34" charset="0"/>
              <a:cs typeface="Calibri" panose="020F0502020204030204" pitchFamily="34" charset="0"/>
            </a:rPr>
            <a:t> programme</a:t>
          </a:r>
          <a:endParaRPr lang="en-US" sz="2000" dirty="0">
            <a:latin typeface="Arial" panose="020B0604020202020204" pitchFamily="34" charset="0"/>
            <a:cs typeface="Arial" panose="020B0604020202020204" pitchFamily="34" charset="0"/>
          </a:endParaRPr>
        </a:p>
      </dgm:t>
    </dgm:pt>
    <dgm:pt modelId="{1042CEF1-4DB6-4E31-9427-A236025B47F5}" type="parTrans" cxnId="{25E97111-6136-48E1-9107-37090E667400}">
      <dgm:prSet/>
      <dgm:spPr/>
      <dgm:t>
        <a:bodyPr/>
        <a:lstStyle/>
        <a:p>
          <a:endParaRPr lang="en-US"/>
        </a:p>
      </dgm:t>
    </dgm:pt>
    <dgm:pt modelId="{2C3C5A93-E2EE-47C3-B481-B348CBEFB394}" type="sibTrans" cxnId="{25E97111-6136-48E1-9107-37090E667400}">
      <dgm:prSet/>
      <dgm:spPr/>
      <dgm:t>
        <a:bodyPr/>
        <a:lstStyle/>
        <a:p>
          <a:endParaRPr lang="en-US"/>
        </a:p>
      </dgm:t>
    </dgm:pt>
    <dgm:pt modelId="{D61CFD2A-C863-43AA-8C9D-6CDE03A4B693}">
      <dgm:prSet custT="1"/>
      <dgm:spPr>
        <a:solidFill>
          <a:schemeClr val="bg1">
            <a:lumMod val="75000"/>
          </a:schemeClr>
        </a:solidFill>
      </dgm:spPr>
      <dgm:t>
        <a:bodyPr/>
        <a:lstStyle/>
        <a:p>
          <a:r>
            <a:rPr lang="en-GB" sz="2000" b="1" kern="1200" dirty="0">
              <a:solidFill>
                <a:schemeClr val="bg1"/>
              </a:solidFill>
              <a:latin typeface="Calibri" panose="020F0502020204030204" pitchFamily="34" charset="0"/>
              <a:cs typeface="Calibri" panose="020F0502020204030204" pitchFamily="34" charset="0"/>
            </a:rPr>
            <a:t>Unwanted behaviour</a:t>
          </a:r>
          <a:r>
            <a:rPr lang="en-GB" sz="2000" kern="1200" dirty="0">
              <a:solidFill>
                <a:schemeClr val="bg1"/>
              </a:solidFill>
              <a:latin typeface="Calibri" panose="020F0502020204030204" pitchFamily="34" charset="0"/>
              <a:cs typeface="Calibri" panose="020F0502020204030204" pitchFamily="34" charset="0"/>
            </a:rPr>
            <a:t> </a:t>
          </a:r>
          <a:r>
            <a:rPr lang="en-GB" sz="2000" kern="1200" dirty="0">
              <a:latin typeface="Calibri" panose="020F0502020204030204" pitchFamily="34" charset="0"/>
              <a:cs typeface="Calibri" panose="020F0502020204030204" pitchFamily="34" charset="0"/>
            </a:rPr>
            <a:t>is strongly linked to poor communication skills which, in turn, are often identified in pupils of lower ability. Training in SLCN encourages early and effective management of behaviour by all staff and may reduce costly disciplinary procedures</a:t>
          </a:r>
          <a:endParaRPr lang="en-US" sz="2000" kern="1200" dirty="0">
            <a:solidFill>
              <a:prstClr val="white"/>
            </a:solidFill>
            <a:latin typeface="Arial" panose="020B0604020202020204" pitchFamily="34" charset="0"/>
            <a:ea typeface="+mn-ea"/>
            <a:cs typeface="Arial" panose="020B0604020202020204" pitchFamily="34" charset="0"/>
          </a:endParaRPr>
        </a:p>
      </dgm:t>
    </dgm:pt>
    <dgm:pt modelId="{02324D21-E44E-4792-98CD-60EAD97E1CD0}" type="parTrans" cxnId="{3263007C-6D74-4FD4-BEF0-849D4A312E7B}">
      <dgm:prSet/>
      <dgm:spPr/>
      <dgm:t>
        <a:bodyPr/>
        <a:lstStyle/>
        <a:p>
          <a:endParaRPr lang="en-US"/>
        </a:p>
      </dgm:t>
    </dgm:pt>
    <dgm:pt modelId="{EB9C9FBC-4FC3-4D83-8414-89F8BEB1E431}" type="sibTrans" cxnId="{3263007C-6D74-4FD4-BEF0-849D4A312E7B}">
      <dgm:prSet/>
      <dgm:spPr/>
      <dgm:t>
        <a:bodyPr/>
        <a:lstStyle/>
        <a:p>
          <a:endParaRPr lang="en-US"/>
        </a:p>
      </dgm:t>
    </dgm:pt>
    <dgm:pt modelId="{A816FA35-6141-455F-9126-A0A750206B22}" type="pres">
      <dgm:prSet presAssocID="{B1C7C34E-D4B6-4353-97B7-1A83DCCD65C0}" presName="diagram" presStyleCnt="0">
        <dgm:presLayoutVars>
          <dgm:dir/>
          <dgm:resizeHandles val="exact"/>
        </dgm:presLayoutVars>
      </dgm:prSet>
      <dgm:spPr/>
    </dgm:pt>
    <dgm:pt modelId="{8DBD5324-8140-4673-9770-B5509461DBE0}" type="pres">
      <dgm:prSet presAssocID="{51B79BC7-B183-4EB3-AB6A-912DB918D068}" presName="node" presStyleLbl="node1" presStyleIdx="0" presStyleCnt="4" custScaleX="161423" custScaleY="150224" custLinFactNeighborY="7504">
        <dgm:presLayoutVars>
          <dgm:bulletEnabled val="1"/>
        </dgm:presLayoutVars>
      </dgm:prSet>
      <dgm:spPr/>
    </dgm:pt>
    <dgm:pt modelId="{8A4AE1F9-D407-4A1B-B97D-7317CFABFF52}" type="pres">
      <dgm:prSet presAssocID="{F11A2DC8-C6A0-4DE9-B867-05D98E704E5A}" presName="sibTrans" presStyleCnt="0"/>
      <dgm:spPr/>
    </dgm:pt>
    <dgm:pt modelId="{415D6B5B-9521-47F5-B0BB-45959E9452B7}" type="pres">
      <dgm:prSet presAssocID="{6E1377F5-D90D-49B1-B409-C529FCFFF7AF}" presName="node" presStyleLbl="node1" presStyleIdx="1" presStyleCnt="4" custScaleX="175210" custScaleY="156109" custLinFactNeighborX="32605" custLinFactNeighborY="10447">
        <dgm:presLayoutVars>
          <dgm:bulletEnabled val="1"/>
        </dgm:presLayoutVars>
      </dgm:prSet>
      <dgm:spPr/>
    </dgm:pt>
    <dgm:pt modelId="{E1B8B0CF-5F44-4D6A-9460-86ABA7BA48F7}" type="pres">
      <dgm:prSet presAssocID="{881EDABA-2668-430D-AAE2-85A54CF19388}" presName="sibTrans" presStyleCnt="0"/>
      <dgm:spPr/>
    </dgm:pt>
    <dgm:pt modelId="{E8B58F4A-EEB2-43BF-8F15-CDB853B6BBFD}" type="pres">
      <dgm:prSet presAssocID="{5C6AD0E5-3B17-491F-827C-2B35EA63C0EB}" presName="node" presStyleLbl="node1" presStyleIdx="2" presStyleCnt="4" custScaleX="169712" custScaleY="183056">
        <dgm:presLayoutVars>
          <dgm:bulletEnabled val="1"/>
        </dgm:presLayoutVars>
      </dgm:prSet>
      <dgm:spPr/>
    </dgm:pt>
    <dgm:pt modelId="{C4AC9442-AA53-4EDD-939D-938B264C7EB8}" type="pres">
      <dgm:prSet presAssocID="{2C3C5A93-E2EE-47C3-B481-B348CBEFB394}" presName="sibTrans" presStyleCnt="0"/>
      <dgm:spPr/>
    </dgm:pt>
    <dgm:pt modelId="{10A2C7E6-06E0-41CC-A8A7-B897C58715ED}" type="pres">
      <dgm:prSet presAssocID="{D61CFD2A-C863-43AA-8C9D-6CDE03A4B693}" presName="node" presStyleLbl="node1" presStyleIdx="3" presStyleCnt="4" custScaleX="178090" custScaleY="179596">
        <dgm:presLayoutVars>
          <dgm:bulletEnabled val="1"/>
        </dgm:presLayoutVars>
      </dgm:prSet>
      <dgm:spPr/>
    </dgm:pt>
  </dgm:ptLst>
  <dgm:cxnLst>
    <dgm:cxn modelId="{0ED1E506-EF9F-4435-8951-5540901C76FC}" srcId="{B1C7C34E-D4B6-4353-97B7-1A83DCCD65C0}" destId="{51B79BC7-B183-4EB3-AB6A-912DB918D068}" srcOrd="0" destOrd="0" parTransId="{0E81CC64-8D2E-472A-8CDB-C5E11113652E}" sibTransId="{F11A2DC8-C6A0-4DE9-B867-05D98E704E5A}"/>
    <dgm:cxn modelId="{0A83E108-DED7-40C6-9929-9C2EE764C977}" type="presOf" srcId="{5C6AD0E5-3B17-491F-827C-2B35EA63C0EB}" destId="{E8B58F4A-EEB2-43BF-8F15-CDB853B6BBFD}" srcOrd="0" destOrd="0" presId="urn:microsoft.com/office/officeart/2005/8/layout/default"/>
    <dgm:cxn modelId="{25E97111-6136-48E1-9107-37090E667400}" srcId="{B1C7C34E-D4B6-4353-97B7-1A83DCCD65C0}" destId="{5C6AD0E5-3B17-491F-827C-2B35EA63C0EB}" srcOrd="2" destOrd="0" parTransId="{1042CEF1-4DB6-4E31-9427-A236025B47F5}" sibTransId="{2C3C5A93-E2EE-47C3-B481-B348CBEFB394}"/>
    <dgm:cxn modelId="{75F50B66-FB2C-4067-B0E5-0071FF7C81C8}" srcId="{B1C7C34E-D4B6-4353-97B7-1A83DCCD65C0}" destId="{6E1377F5-D90D-49B1-B409-C529FCFFF7AF}" srcOrd="1" destOrd="0" parTransId="{CAB08F84-AB02-4CEA-A2C6-2ECB86CF4D10}" sibTransId="{881EDABA-2668-430D-AAE2-85A54CF19388}"/>
    <dgm:cxn modelId="{3263007C-6D74-4FD4-BEF0-849D4A312E7B}" srcId="{B1C7C34E-D4B6-4353-97B7-1A83DCCD65C0}" destId="{D61CFD2A-C863-43AA-8C9D-6CDE03A4B693}" srcOrd="3" destOrd="0" parTransId="{02324D21-E44E-4792-98CD-60EAD97E1CD0}" sibTransId="{EB9C9FBC-4FC3-4D83-8414-89F8BEB1E431}"/>
    <dgm:cxn modelId="{0EDE018A-AE5C-49C5-91F8-8717FBAE80CE}" type="presOf" srcId="{D61CFD2A-C863-43AA-8C9D-6CDE03A4B693}" destId="{10A2C7E6-06E0-41CC-A8A7-B897C58715ED}" srcOrd="0" destOrd="0" presId="urn:microsoft.com/office/officeart/2005/8/layout/default"/>
    <dgm:cxn modelId="{DCBD289C-AA88-41BC-AABE-4F0CAB2269AC}" type="presOf" srcId="{6E1377F5-D90D-49B1-B409-C529FCFFF7AF}" destId="{415D6B5B-9521-47F5-B0BB-45959E9452B7}" srcOrd="0" destOrd="0" presId="urn:microsoft.com/office/officeart/2005/8/layout/default"/>
    <dgm:cxn modelId="{3B95A9AE-E536-49A0-A971-FCA73BEC39AE}" type="presOf" srcId="{51B79BC7-B183-4EB3-AB6A-912DB918D068}" destId="{8DBD5324-8140-4673-9770-B5509461DBE0}" srcOrd="0" destOrd="0" presId="urn:microsoft.com/office/officeart/2005/8/layout/default"/>
    <dgm:cxn modelId="{959B7AFE-6AB6-4604-BFBA-FF900B0A67C2}" type="presOf" srcId="{B1C7C34E-D4B6-4353-97B7-1A83DCCD65C0}" destId="{A816FA35-6141-455F-9126-A0A750206B22}" srcOrd="0" destOrd="0" presId="urn:microsoft.com/office/officeart/2005/8/layout/default"/>
    <dgm:cxn modelId="{334D564F-3314-4CAD-B4FC-3A7D868D1C59}" type="presParOf" srcId="{A816FA35-6141-455F-9126-A0A750206B22}" destId="{8DBD5324-8140-4673-9770-B5509461DBE0}" srcOrd="0" destOrd="0" presId="urn:microsoft.com/office/officeart/2005/8/layout/default"/>
    <dgm:cxn modelId="{C5AC6238-6F9A-4EC3-B3A1-385F9452ED30}" type="presParOf" srcId="{A816FA35-6141-455F-9126-A0A750206B22}" destId="{8A4AE1F9-D407-4A1B-B97D-7317CFABFF52}" srcOrd="1" destOrd="0" presId="urn:microsoft.com/office/officeart/2005/8/layout/default"/>
    <dgm:cxn modelId="{A5BFF5C1-B15E-4408-B452-05FD7987FEBB}" type="presParOf" srcId="{A816FA35-6141-455F-9126-A0A750206B22}" destId="{415D6B5B-9521-47F5-B0BB-45959E9452B7}" srcOrd="2" destOrd="0" presId="urn:microsoft.com/office/officeart/2005/8/layout/default"/>
    <dgm:cxn modelId="{E4CFBB7D-5B1F-46C6-83CD-3113E0875600}" type="presParOf" srcId="{A816FA35-6141-455F-9126-A0A750206B22}" destId="{E1B8B0CF-5F44-4D6A-9460-86ABA7BA48F7}" srcOrd="3" destOrd="0" presId="urn:microsoft.com/office/officeart/2005/8/layout/default"/>
    <dgm:cxn modelId="{0D831206-45A1-4424-9DF8-C80317D114C9}" type="presParOf" srcId="{A816FA35-6141-455F-9126-A0A750206B22}" destId="{E8B58F4A-EEB2-43BF-8F15-CDB853B6BBFD}" srcOrd="4" destOrd="0" presId="urn:microsoft.com/office/officeart/2005/8/layout/default"/>
    <dgm:cxn modelId="{C72E924A-CA2A-452D-B40F-CB2AE88A7030}" type="presParOf" srcId="{A816FA35-6141-455F-9126-A0A750206B22}" destId="{C4AC9442-AA53-4EDD-939D-938B264C7EB8}" srcOrd="5" destOrd="0" presId="urn:microsoft.com/office/officeart/2005/8/layout/default"/>
    <dgm:cxn modelId="{FBB353B6-DCA7-4266-BF52-A35C3B2167F1}" type="presParOf" srcId="{A816FA35-6141-455F-9126-A0A750206B22}" destId="{10A2C7E6-06E0-41CC-A8A7-B897C58715E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76D7CF-B59B-4CA7-9956-62EE1680FE5B}"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C6E9E393-7FAF-4ACE-8937-CA650673F7EE}">
      <dgm:prSet custT="1"/>
      <dgm:spPr/>
      <dgm:t>
        <a:bodyPr/>
        <a:lstStyle/>
        <a:p>
          <a:pPr>
            <a:defRPr cap="all"/>
          </a:pPr>
          <a:r>
            <a:rPr lang="en-GB" sz="2400" cap="none" baseline="0" dirty="0">
              <a:latin typeface="Arial" panose="020B0604020202020204" pitchFamily="34" charset="0"/>
              <a:cs typeface="Arial" panose="020B0604020202020204" pitchFamily="34" charset="0"/>
            </a:rPr>
            <a:t>Talk to your local Elklan tutor if you have one</a:t>
          </a:r>
          <a:endParaRPr lang="en-US" sz="2400" cap="none" baseline="0" dirty="0">
            <a:latin typeface="Arial" panose="020B0604020202020204" pitchFamily="34" charset="0"/>
            <a:cs typeface="Arial" panose="020B0604020202020204" pitchFamily="34" charset="0"/>
          </a:endParaRPr>
        </a:p>
      </dgm:t>
    </dgm:pt>
    <dgm:pt modelId="{EE5CC362-91B6-47DF-9E1B-1A7E0FCF032A}" type="parTrans" cxnId="{11550B7A-AB7B-4BAB-8506-2ACD395260CE}">
      <dgm:prSet/>
      <dgm:spPr/>
      <dgm:t>
        <a:bodyPr/>
        <a:lstStyle/>
        <a:p>
          <a:endParaRPr lang="en-US"/>
        </a:p>
      </dgm:t>
    </dgm:pt>
    <dgm:pt modelId="{46170188-3148-49CE-BBDD-ED8C27970C72}" type="sibTrans" cxnId="{11550B7A-AB7B-4BAB-8506-2ACD395260CE}">
      <dgm:prSet/>
      <dgm:spPr/>
      <dgm:t>
        <a:bodyPr/>
        <a:lstStyle/>
        <a:p>
          <a:endParaRPr lang="en-US"/>
        </a:p>
      </dgm:t>
    </dgm:pt>
    <dgm:pt modelId="{EA64C340-EC30-46C0-A45D-62691BEA425E}">
      <dgm:prSet custT="1"/>
      <dgm:spPr/>
      <dgm:t>
        <a:bodyPr/>
        <a:lstStyle/>
        <a:p>
          <a:pPr marL="0" lvl="0" indent="0" algn="ctr" defTabSz="1066800">
            <a:lnSpc>
              <a:spcPct val="90000"/>
            </a:lnSpc>
            <a:spcBef>
              <a:spcPct val="0"/>
            </a:spcBef>
            <a:spcAft>
              <a:spcPct val="35000"/>
            </a:spcAft>
            <a:buNone/>
            <a:defRPr cap="all"/>
          </a:pPr>
          <a:r>
            <a:rPr lang="en-GB" sz="2400" kern="1200" cap="none"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Email Elklan to request a tutor to take you through the process</a:t>
          </a:r>
          <a:endParaRPr lang="en-US" sz="2400" kern="1200" cap="none" baseline="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81C85FFB-3DBF-4AFF-A034-435E8D0E3D53}" type="parTrans" cxnId="{679DC566-EF3E-4FE6-9165-01155FFF1536}">
      <dgm:prSet/>
      <dgm:spPr/>
      <dgm:t>
        <a:bodyPr/>
        <a:lstStyle/>
        <a:p>
          <a:endParaRPr lang="en-US"/>
        </a:p>
      </dgm:t>
    </dgm:pt>
    <dgm:pt modelId="{F61DFB55-C211-43A8-A1DD-437E8B3F521E}" type="sibTrans" cxnId="{679DC566-EF3E-4FE6-9165-01155FFF1536}">
      <dgm:prSet/>
      <dgm:spPr/>
      <dgm:t>
        <a:bodyPr/>
        <a:lstStyle/>
        <a:p>
          <a:endParaRPr lang="en-US"/>
        </a:p>
      </dgm:t>
    </dgm:pt>
    <dgm:pt modelId="{F6FB72C4-C469-4610-84DB-C4D4DBB87285}" type="pres">
      <dgm:prSet presAssocID="{0176D7CF-B59B-4CA7-9956-62EE1680FE5B}" presName="root" presStyleCnt="0">
        <dgm:presLayoutVars>
          <dgm:dir/>
          <dgm:resizeHandles val="exact"/>
        </dgm:presLayoutVars>
      </dgm:prSet>
      <dgm:spPr/>
    </dgm:pt>
    <dgm:pt modelId="{109AC9FF-D969-4838-AAE0-488F30288BC3}" type="pres">
      <dgm:prSet presAssocID="{C6E9E393-7FAF-4ACE-8937-CA650673F7EE}" presName="compNode" presStyleCnt="0"/>
      <dgm:spPr/>
    </dgm:pt>
    <dgm:pt modelId="{6E7A1206-2541-4C22-B570-53D4006B3F60}" type="pres">
      <dgm:prSet presAssocID="{C6E9E393-7FAF-4ACE-8937-CA650673F7EE}" presName="iconBgRect" presStyleLbl="bgShp" presStyleIdx="0" presStyleCnt="2"/>
      <dgm:spPr>
        <a:solidFill>
          <a:srgbClr val="FF0000"/>
        </a:solidFill>
      </dgm:spPr>
    </dgm:pt>
    <dgm:pt modelId="{32846B9A-BE45-4663-AFED-B1A20F9EFBF1}" type="pres">
      <dgm:prSet presAssocID="{C6E9E393-7FAF-4ACE-8937-CA650673F7E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6DA12156-C35F-4C61-A881-E633EAB5B004}" type="pres">
      <dgm:prSet presAssocID="{C6E9E393-7FAF-4ACE-8937-CA650673F7EE}" presName="spaceRect" presStyleCnt="0"/>
      <dgm:spPr/>
    </dgm:pt>
    <dgm:pt modelId="{1A3624D4-7A9E-4F98-9710-39CF34D10845}" type="pres">
      <dgm:prSet presAssocID="{C6E9E393-7FAF-4ACE-8937-CA650673F7EE}" presName="textRect" presStyleLbl="revTx" presStyleIdx="0" presStyleCnt="2">
        <dgm:presLayoutVars>
          <dgm:chMax val="1"/>
          <dgm:chPref val="1"/>
        </dgm:presLayoutVars>
      </dgm:prSet>
      <dgm:spPr/>
    </dgm:pt>
    <dgm:pt modelId="{357D9A08-361A-4D6D-989F-9953FE2C16C8}" type="pres">
      <dgm:prSet presAssocID="{46170188-3148-49CE-BBDD-ED8C27970C72}" presName="sibTrans" presStyleCnt="0"/>
      <dgm:spPr/>
    </dgm:pt>
    <dgm:pt modelId="{B4AC55FD-498B-468E-959F-1FC5354E50ED}" type="pres">
      <dgm:prSet presAssocID="{EA64C340-EC30-46C0-A45D-62691BEA425E}" presName="compNode" presStyleCnt="0"/>
      <dgm:spPr/>
    </dgm:pt>
    <dgm:pt modelId="{18F97B39-1C63-448B-BBB4-33E0277AE52B}" type="pres">
      <dgm:prSet presAssocID="{EA64C340-EC30-46C0-A45D-62691BEA425E}" presName="iconBgRect" presStyleLbl="bgShp" presStyleIdx="1" presStyleCnt="2"/>
      <dgm:spPr>
        <a:solidFill>
          <a:srgbClr val="FF0000"/>
        </a:solidFill>
      </dgm:spPr>
    </dgm:pt>
    <dgm:pt modelId="{9CCB3FC8-6AA6-4143-93BC-84E81475EC96}" type="pres">
      <dgm:prSet presAssocID="{EA64C340-EC30-46C0-A45D-62691BEA425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velope"/>
        </a:ext>
      </dgm:extLst>
    </dgm:pt>
    <dgm:pt modelId="{9BB02E05-E010-4D7F-9FCE-AF876D46B2DC}" type="pres">
      <dgm:prSet presAssocID="{EA64C340-EC30-46C0-A45D-62691BEA425E}" presName="spaceRect" presStyleCnt="0"/>
      <dgm:spPr/>
    </dgm:pt>
    <dgm:pt modelId="{2AAA657B-8218-4675-B20F-D17DBB930050}" type="pres">
      <dgm:prSet presAssocID="{EA64C340-EC30-46C0-A45D-62691BEA425E}" presName="textRect" presStyleLbl="revTx" presStyleIdx="1" presStyleCnt="2" custScaleX="124918" custLinFactNeighborX="3709" custLinFactNeighborY="-6955">
        <dgm:presLayoutVars>
          <dgm:chMax val="1"/>
          <dgm:chPref val="1"/>
        </dgm:presLayoutVars>
      </dgm:prSet>
      <dgm:spPr/>
    </dgm:pt>
  </dgm:ptLst>
  <dgm:cxnLst>
    <dgm:cxn modelId="{E40B5937-F213-406F-BD8C-1E07D2215BB3}" type="presOf" srcId="{0176D7CF-B59B-4CA7-9956-62EE1680FE5B}" destId="{F6FB72C4-C469-4610-84DB-C4D4DBB87285}" srcOrd="0" destOrd="0" presId="urn:microsoft.com/office/officeart/2018/5/layout/IconCircleLabelList"/>
    <dgm:cxn modelId="{679DC566-EF3E-4FE6-9165-01155FFF1536}" srcId="{0176D7CF-B59B-4CA7-9956-62EE1680FE5B}" destId="{EA64C340-EC30-46C0-A45D-62691BEA425E}" srcOrd="1" destOrd="0" parTransId="{81C85FFB-3DBF-4AFF-A034-435E8D0E3D53}" sibTransId="{F61DFB55-C211-43A8-A1DD-437E8B3F521E}"/>
    <dgm:cxn modelId="{DA3B3E72-7B10-46D3-BBCA-7635AF7325EA}" type="presOf" srcId="{C6E9E393-7FAF-4ACE-8937-CA650673F7EE}" destId="{1A3624D4-7A9E-4F98-9710-39CF34D10845}" srcOrd="0" destOrd="0" presId="urn:microsoft.com/office/officeart/2018/5/layout/IconCircleLabelList"/>
    <dgm:cxn modelId="{11550B7A-AB7B-4BAB-8506-2ACD395260CE}" srcId="{0176D7CF-B59B-4CA7-9956-62EE1680FE5B}" destId="{C6E9E393-7FAF-4ACE-8937-CA650673F7EE}" srcOrd="0" destOrd="0" parTransId="{EE5CC362-91B6-47DF-9E1B-1A7E0FCF032A}" sibTransId="{46170188-3148-49CE-BBDD-ED8C27970C72}"/>
    <dgm:cxn modelId="{2C342DCF-01C4-411F-9F64-AE3959F11E29}" type="presOf" srcId="{EA64C340-EC30-46C0-A45D-62691BEA425E}" destId="{2AAA657B-8218-4675-B20F-D17DBB930050}" srcOrd="0" destOrd="0" presId="urn:microsoft.com/office/officeart/2018/5/layout/IconCircleLabelList"/>
    <dgm:cxn modelId="{68DEA46A-C33A-49CF-8BDA-2832AF925769}" type="presParOf" srcId="{F6FB72C4-C469-4610-84DB-C4D4DBB87285}" destId="{109AC9FF-D969-4838-AAE0-488F30288BC3}" srcOrd="0" destOrd="0" presId="urn:microsoft.com/office/officeart/2018/5/layout/IconCircleLabelList"/>
    <dgm:cxn modelId="{D417ADD2-C76D-4BD4-A672-719A7CFAE3F5}" type="presParOf" srcId="{109AC9FF-D969-4838-AAE0-488F30288BC3}" destId="{6E7A1206-2541-4C22-B570-53D4006B3F60}" srcOrd="0" destOrd="0" presId="urn:microsoft.com/office/officeart/2018/5/layout/IconCircleLabelList"/>
    <dgm:cxn modelId="{E5326039-215C-476D-815F-9BD4F43AD309}" type="presParOf" srcId="{109AC9FF-D969-4838-AAE0-488F30288BC3}" destId="{32846B9A-BE45-4663-AFED-B1A20F9EFBF1}" srcOrd="1" destOrd="0" presId="urn:microsoft.com/office/officeart/2018/5/layout/IconCircleLabelList"/>
    <dgm:cxn modelId="{BDD7CE61-47DB-40DD-B7F1-DFA94A82F477}" type="presParOf" srcId="{109AC9FF-D969-4838-AAE0-488F30288BC3}" destId="{6DA12156-C35F-4C61-A881-E633EAB5B004}" srcOrd="2" destOrd="0" presId="urn:microsoft.com/office/officeart/2018/5/layout/IconCircleLabelList"/>
    <dgm:cxn modelId="{E464875B-B25A-4013-B2F0-ECC6919E518F}" type="presParOf" srcId="{109AC9FF-D969-4838-AAE0-488F30288BC3}" destId="{1A3624D4-7A9E-4F98-9710-39CF34D10845}" srcOrd="3" destOrd="0" presId="urn:microsoft.com/office/officeart/2018/5/layout/IconCircleLabelList"/>
    <dgm:cxn modelId="{D042ED79-9C95-4738-9D69-838093602043}" type="presParOf" srcId="{F6FB72C4-C469-4610-84DB-C4D4DBB87285}" destId="{357D9A08-361A-4D6D-989F-9953FE2C16C8}" srcOrd="1" destOrd="0" presId="urn:microsoft.com/office/officeart/2018/5/layout/IconCircleLabelList"/>
    <dgm:cxn modelId="{2305EC54-32E4-45AC-8B7C-29A2443F005A}" type="presParOf" srcId="{F6FB72C4-C469-4610-84DB-C4D4DBB87285}" destId="{B4AC55FD-498B-468E-959F-1FC5354E50ED}" srcOrd="2" destOrd="0" presId="urn:microsoft.com/office/officeart/2018/5/layout/IconCircleLabelList"/>
    <dgm:cxn modelId="{4D785F9B-7750-44CC-A011-B0997AD4EFF7}" type="presParOf" srcId="{B4AC55FD-498B-468E-959F-1FC5354E50ED}" destId="{18F97B39-1C63-448B-BBB4-33E0277AE52B}" srcOrd="0" destOrd="0" presId="urn:microsoft.com/office/officeart/2018/5/layout/IconCircleLabelList"/>
    <dgm:cxn modelId="{C75CE932-4DBA-4C95-AD66-A403B7D5986E}" type="presParOf" srcId="{B4AC55FD-498B-468E-959F-1FC5354E50ED}" destId="{9CCB3FC8-6AA6-4143-93BC-84E81475EC96}" srcOrd="1" destOrd="0" presId="urn:microsoft.com/office/officeart/2018/5/layout/IconCircleLabelList"/>
    <dgm:cxn modelId="{17B6FE1A-1F2C-4008-B1E3-DB699EA49ED3}" type="presParOf" srcId="{B4AC55FD-498B-468E-959F-1FC5354E50ED}" destId="{9BB02E05-E010-4D7F-9FCE-AF876D46B2DC}" srcOrd="2" destOrd="0" presId="urn:microsoft.com/office/officeart/2018/5/layout/IconCircleLabelList"/>
    <dgm:cxn modelId="{81FECA50-437A-41DC-8BEC-7E2A57F7C012}" type="presParOf" srcId="{B4AC55FD-498B-468E-959F-1FC5354E50ED}" destId="{2AAA657B-8218-4675-B20F-D17DBB930050}"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D5324-8140-4673-9770-B5509461DBE0}">
      <dsp:nvSpPr>
        <dsp:cNvPr id="0" name=""/>
        <dsp:cNvSpPr/>
      </dsp:nvSpPr>
      <dsp:spPr>
        <a:xfrm>
          <a:off x="334327" y="0"/>
          <a:ext cx="2362795" cy="2129691"/>
        </a:xfrm>
        <a:prstGeom prst="rect">
          <a:avLst/>
        </a:prstGeom>
        <a:solidFill>
          <a:schemeClr val="bg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Level 4 trained staff</a:t>
          </a:r>
          <a:r>
            <a:rPr lang="en-GB" sz="1800" kern="1200" dirty="0">
              <a:latin typeface="Arial" panose="020B0604020202020204" pitchFamily="34" charset="0"/>
              <a:cs typeface="Arial" panose="020B0604020202020204" pitchFamily="34" charset="0"/>
            </a:rPr>
            <a:t> (Lead Communication Practitioners) train and support all staff to understand and improve the communication skills of pupils</a:t>
          </a:r>
          <a:endParaRPr lang="en-US" sz="1800" kern="1200" dirty="0">
            <a:latin typeface="Arial" panose="020B0604020202020204" pitchFamily="34" charset="0"/>
            <a:cs typeface="Arial" panose="020B0604020202020204" pitchFamily="34" charset="0"/>
          </a:endParaRPr>
        </a:p>
      </dsp:txBody>
      <dsp:txXfrm>
        <a:off x="334327" y="0"/>
        <a:ext cx="2362795" cy="2129691"/>
      </dsp:txXfrm>
    </dsp:sp>
    <dsp:sp modelId="{415D6B5B-9521-47F5-B0BB-45959E9452B7}">
      <dsp:nvSpPr>
        <dsp:cNvPr id="0" name=""/>
        <dsp:cNvSpPr/>
      </dsp:nvSpPr>
      <dsp:spPr>
        <a:xfrm>
          <a:off x="2933402" y="0"/>
          <a:ext cx="2362795" cy="2135603"/>
        </a:xfrm>
        <a:prstGeom prst="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prstClr val="white"/>
              </a:solidFill>
              <a:latin typeface="Arial" panose="020B0604020202020204" pitchFamily="34" charset="0"/>
              <a:ea typeface="+mn-ea"/>
              <a:cs typeface="Arial" panose="020B0604020202020204" pitchFamily="34" charset="0"/>
            </a:rPr>
            <a:t>All staff gain significantly improved knowledge and confidence in SCLN</a:t>
          </a:r>
          <a:endParaRPr lang="en-US" sz="2400" kern="1200" dirty="0">
            <a:solidFill>
              <a:prstClr val="white"/>
            </a:solidFill>
            <a:latin typeface="Arial" panose="020B0604020202020204" pitchFamily="34" charset="0"/>
            <a:ea typeface="+mn-ea"/>
            <a:cs typeface="Arial" panose="020B0604020202020204" pitchFamily="34" charset="0"/>
          </a:endParaRPr>
        </a:p>
      </dsp:txBody>
      <dsp:txXfrm>
        <a:off x="2933402" y="0"/>
        <a:ext cx="2362795" cy="2135603"/>
      </dsp:txXfrm>
    </dsp:sp>
    <dsp:sp modelId="{CEC88F20-A23E-4B7A-9C96-751D2A06665B}">
      <dsp:nvSpPr>
        <dsp:cNvPr id="0" name=""/>
        <dsp:cNvSpPr/>
      </dsp:nvSpPr>
      <dsp:spPr>
        <a:xfrm>
          <a:off x="5514874" y="0"/>
          <a:ext cx="2362795" cy="2118264"/>
        </a:xfrm>
        <a:prstGeom prst="rect">
          <a:avLst/>
        </a:prstGeom>
        <a:solidFill>
          <a:schemeClr val="bg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prstClr val="white"/>
              </a:solidFill>
              <a:latin typeface="Arial" panose="020B0604020202020204" pitchFamily="34" charset="0"/>
              <a:ea typeface="+mn-ea"/>
              <a:cs typeface="Arial" panose="020B0604020202020204" pitchFamily="34" charset="0"/>
            </a:rPr>
            <a:t>Pupils make statistically significant progress in receptive and expressive language</a:t>
          </a:r>
          <a:endParaRPr lang="en-US" sz="2400" kern="1200" dirty="0">
            <a:solidFill>
              <a:prstClr val="white"/>
            </a:solidFill>
            <a:latin typeface="Arial" panose="020B0604020202020204" pitchFamily="34" charset="0"/>
            <a:ea typeface="+mn-ea"/>
            <a:cs typeface="Arial" panose="020B0604020202020204" pitchFamily="34" charset="0"/>
          </a:endParaRPr>
        </a:p>
      </dsp:txBody>
      <dsp:txXfrm>
        <a:off x="5514874" y="0"/>
        <a:ext cx="2362795" cy="2118264"/>
      </dsp:txXfrm>
    </dsp:sp>
    <dsp:sp modelId="{E8B58F4A-EEB2-43BF-8F15-CDB853B6BBFD}">
      <dsp:nvSpPr>
        <dsp:cNvPr id="0" name=""/>
        <dsp:cNvSpPr/>
      </dsp:nvSpPr>
      <dsp:spPr>
        <a:xfrm>
          <a:off x="1250312" y="2411738"/>
          <a:ext cx="2757878" cy="2469196"/>
        </a:xfrm>
        <a:prstGeom prst="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Arial" panose="020B0604020202020204" pitchFamily="34" charset="0"/>
              <a:cs typeface="Arial" panose="020B0604020202020204" pitchFamily="34" charset="0"/>
            </a:rPr>
            <a:t>Employers</a:t>
          </a:r>
          <a:r>
            <a:rPr lang="en-GB" sz="2000" kern="1200" dirty="0">
              <a:latin typeface="Arial" panose="020B0604020202020204" pitchFamily="34" charset="0"/>
              <a:cs typeface="Arial" panose="020B0604020202020204" pitchFamily="34" charset="0"/>
            </a:rPr>
            <a:t> state that communication skills are a high priority for the employability of school leavers, especially in the sections of industry requiring technical and manual skills</a:t>
          </a:r>
          <a:endParaRPr lang="en-US" sz="2000" kern="1200" dirty="0">
            <a:latin typeface="Arial" panose="020B0604020202020204" pitchFamily="34" charset="0"/>
            <a:cs typeface="Arial" panose="020B0604020202020204" pitchFamily="34" charset="0"/>
          </a:endParaRPr>
        </a:p>
      </dsp:txBody>
      <dsp:txXfrm>
        <a:off x="1250312" y="2411738"/>
        <a:ext cx="2757878" cy="2469196"/>
      </dsp:txXfrm>
    </dsp:sp>
    <dsp:sp modelId="{10A2C7E6-06E0-41CC-A8A7-B897C58715ED}">
      <dsp:nvSpPr>
        <dsp:cNvPr id="0" name=""/>
        <dsp:cNvSpPr/>
      </dsp:nvSpPr>
      <dsp:spPr>
        <a:xfrm>
          <a:off x="4244470" y="2373291"/>
          <a:ext cx="2734817" cy="2546091"/>
        </a:xfrm>
        <a:prstGeom prst="rect">
          <a:avLst/>
        </a:prstGeom>
        <a:solidFill>
          <a:schemeClr val="bg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prstClr val="white"/>
              </a:solidFill>
              <a:latin typeface="Arial" panose="020B0604020202020204" pitchFamily="34" charset="0"/>
              <a:ea typeface="+mn-ea"/>
              <a:cs typeface="Arial" panose="020B0604020202020204" pitchFamily="34" charset="0"/>
            </a:rPr>
            <a:t>The Setting retains the capacity to renew and refresh training for its staff in the future.</a:t>
          </a:r>
          <a:endParaRPr lang="en-US" sz="2000" kern="1200" dirty="0">
            <a:solidFill>
              <a:prstClr val="white"/>
            </a:solidFill>
            <a:latin typeface="Arial" panose="020B0604020202020204" pitchFamily="34" charset="0"/>
            <a:ea typeface="+mn-ea"/>
            <a:cs typeface="Arial" panose="020B0604020202020204" pitchFamily="34" charset="0"/>
          </a:endParaRPr>
        </a:p>
      </dsp:txBody>
      <dsp:txXfrm>
        <a:off x="4244470" y="2373291"/>
        <a:ext cx="2734817" cy="25460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D5324-8140-4673-9770-B5509461DBE0}">
      <dsp:nvSpPr>
        <dsp:cNvPr id="0" name=""/>
        <dsp:cNvSpPr/>
      </dsp:nvSpPr>
      <dsp:spPr>
        <a:xfrm>
          <a:off x="131117" y="150824"/>
          <a:ext cx="3710310" cy="2071740"/>
        </a:xfrm>
        <a:prstGeom prst="rect">
          <a:avLst/>
        </a:prstGeom>
        <a:solidFill>
          <a:schemeClr val="bg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bg1"/>
              </a:solidFill>
              <a:latin typeface="Calibri" panose="020F0502020204030204" pitchFamily="34" charset="0"/>
              <a:cs typeface="Calibri" panose="020F0502020204030204" pitchFamily="34" charset="0"/>
            </a:rPr>
            <a:t>Parents</a:t>
          </a:r>
          <a:r>
            <a:rPr lang="en-GB" sz="2400" kern="1200" dirty="0">
              <a:solidFill>
                <a:schemeClr val="bg1"/>
              </a:solidFill>
              <a:latin typeface="Calibri" panose="020F0502020204030204" pitchFamily="34" charset="0"/>
              <a:cs typeface="Calibri" panose="020F0502020204030204" pitchFamily="34" charset="0"/>
            </a:rPr>
            <a:t> can be informed by trained staff to understand their children’s communication difficulties and how the school is responding to these</a:t>
          </a:r>
          <a:endParaRPr lang="en-US" sz="2400" kern="1200" dirty="0">
            <a:solidFill>
              <a:schemeClr val="bg1"/>
            </a:solidFill>
            <a:latin typeface="Arial" panose="020B0604020202020204" pitchFamily="34" charset="0"/>
            <a:cs typeface="Arial" panose="020B0604020202020204" pitchFamily="34" charset="0"/>
          </a:endParaRPr>
        </a:p>
      </dsp:txBody>
      <dsp:txXfrm>
        <a:off x="131117" y="150824"/>
        <a:ext cx="3710310" cy="2071740"/>
      </dsp:txXfrm>
    </dsp:sp>
    <dsp:sp modelId="{415D6B5B-9521-47F5-B0BB-45959E9452B7}">
      <dsp:nvSpPr>
        <dsp:cNvPr id="0" name=""/>
        <dsp:cNvSpPr/>
      </dsp:nvSpPr>
      <dsp:spPr>
        <a:xfrm>
          <a:off x="4202395" y="150831"/>
          <a:ext cx="4027204" cy="2152900"/>
        </a:xfrm>
        <a:prstGeom prst="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bg1"/>
              </a:solidFill>
              <a:latin typeface="Calibri" panose="020F0502020204030204" pitchFamily="34" charset="0"/>
              <a:cs typeface="Calibri" panose="020F0502020204030204" pitchFamily="34" charset="0"/>
            </a:rPr>
            <a:t>Speech and Language Therapy</a:t>
          </a:r>
          <a:r>
            <a:rPr lang="en-GB" sz="2400" kern="1200" dirty="0">
              <a:solidFill>
                <a:schemeClr val="bg1"/>
              </a:solidFill>
              <a:latin typeface="Calibri" panose="020F0502020204030204" pitchFamily="34" charset="0"/>
              <a:cs typeface="Calibri" panose="020F0502020204030204" pitchFamily="34" charset="0"/>
            </a:rPr>
            <a:t> </a:t>
          </a:r>
          <a:r>
            <a:rPr lang="en-GB" sz="2400" kern="1200" dirty="0">
              <a:latin typeface="Calibri" panose="020F0502020204030204" pitchFamily="34" charset="0"/>
              <a:cs typeface="Calibri" panose="020F0502020204030204" pitchFamily="34" charset="0"/>
            </a:rPr>
            <a:t>provision is greatly enhanced by collaboration between professionals and Elklan trained staff.</a:t>
          </a:r>
          <a:endParaRPr lang="en-US" sz="2400" kern="1200" dirty="0">
            <a:solidFill>
              <a:prstClr val="white"/>
            </a:solidFill>
            <a:latin typeface="Arial" panose="020B0604020202020204" pitchFamily="34" charset="0"/>
            <a:ea typeface="+mn-ea"/>
            <a:cs typeface="Arial" panose="020B0604020202020204" pitchFamily="34" charset="0"/>
          </a:endParaRPr>
        </a:p>
      </dsp:txBody>
      <dsp:txXfrm>
        <a:off x="4202395" y="150831"/>
        <a:ext cx="4027204" cy="2152900"/>
      </dsp:txXfrm>
    </dsp:sp>
    <dsp:sp modelId="{E8B58F4A-EEB2-43BF-8F15-CDB853B6BBFD}">
      <dsp:nvSpPr>
        <dsp:cNvPr id="0" name=""/>
        <dsp:cNvSpPr/>
      </dsp:nvSpPr>
      <dsp:spPr>
        <a:xfrm>
          <a:off x="2757" y="2389507"/>
          <a:ext cx="3900832" cy="2524527"/>
        </a:xfrm>
        <a:prstGeom prst="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bg1"/>
              </a:solidFill>
              <a:latin typeface="Calibri" panose="020F0502020204030204" pitchFamily="34" charset="0"/>
              <a:cs typeface="Calibri" panose="020F0502020204030204" pitchFamily="34" charset="0"/>
            </a:rPr>
            <a:t>Quality First Teaching</a:t>
          </a:r>
          <a:r>
            <a:rPr lang="en-GB" sz="2000" kern="1200" dirty="0">
              <a:solidFill>
                <a:schemeClr val="bg1"/>
              </a:solidFill>
              <a:latin typeface="Calibri" panose="020F0502020204030204" pitchFamily="34" charset="0"/>
              <a:cs typeface="Calibri" panose="020F0502020204030204" pitchFamily="34" charset="0"/>
            </a:rPr>
            <a:t> </a:t>
          </a:r>
          <a:r>
            <a:rPr lang="en-GB" sz="2000" kern="1200" dirty="0">
              <a:latin typeface="Calibri" panose="020F0502020204030204" pitchFamily="34" charset="0"/>
              <a:cs typeface="Calibri" panose="020F0502020204030204" pitchFamily="34" charset="0"/>
            </a:rPr>
            <a:t>is accelerated by enhanced question differentiation, independent learning and social interaction all of which are taught on the </a:t>
          </a:r>
          <a:r>
            <a:rPr lang="en-GB" sz="2000" kern="1200" dirty="0" err="1">
              <a:latin typeface="Calibri" panose="020F0502020204030204" pitchFamily="34" charset="0"/>
              <a:cs typeface="Calibri" panose="020F0502020204030204" pitchFamily="34" charset="0"/>
            </a:rPr>
            <a:t>CFSe</a:t>
          </a:r>
          <a:r>
            <a:rPr lang="en-GB" sz="2000" kern="1200" dirty="0">
              <a:latin typeface="Calibri" panose="020F0502020204030204" pitchFamily="34" charset="0"/>
              <a:cs typeface="Calibri" panose="020F0502020204030204" pitchFamily="34" charset="0"/>
            </a:rPr>
            <a:t> programme</a:t>
          </a:r>
          <a:endParaRPr lang="en-US" sz="2000" kern="1200" dirty="0">
            <a:latin typeface="Arial" panose="020B0604020202020204" pitchFamily="34" charset="0"/>
            <a:cs typeface="Arial" panose="020B0604020202020204" pitchFamily="34" charset="0"/>
          </a:endParaRPr>
        </a:p>
      </dsp:txBody>
      <dsp:txXfrm>
        <a:off x="2757" y="2389507"/>
        <a:ext cx="3900832" cy="2524527"/>
      </dsp:txXfrm>
    </dsp:sp>
    <dsp:sp modelId="{10A2C7E6-06E0-41CC-A8A7-B897C58715ED}">
      <dsp:nvSpPr>
        <dsp:cNvPr id="0" name=""/>
        <dsp:cNvSpPr/>
      </dsp:nvSpPr>
      <dsp:spPr>
        <a:xfrm>
          <a:off x="4133440" y="2413366"/>
          <a:ext cx="4093401" cy="2476810"/>
        </a:xfrm>
        <a:prstGeom prst="rect">
          <a:avLst/>
        </a:prstGeom>
        <a:solidFill>
          <a:schemeClr val="bg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bg1"/>
              </a:solidFill>
              <a:latin typeface="Calibri" panose="020F0502020204030204" pitchFamily="34" charset="0"/>
              <a:cs typeface="Calibri" panose="020F0502020204030204" pitchFamily="34" charset="0"/>
            </a:rPr>
            <a:t>Unwanted behaviour</a:t>
          </a:r>
          <a:r>
            <a:rPr lang="en-GB" sz="2000" kern="1200" dirty="0">
              <a:solidFill>
                <a:schemeClr val="bg1"/>
              </a:solidFill>
              <a:latin typeface="Calibri" panose="020F0502020204030204" pitchFamily="34" charset="0"/>
              <a:cs typeface="Calibri" panose="020F0502020204030204" pitchFamily="34" charset="0"/>
            </a:rPr>
            <a:t> </a:t>
          </a:r>
          <a:r>
            <a:rPr lang="en-GB" sz="2000" kern="1200" dirty="0">
              <a:latin typeface="Calibri" panose="020F0502020204030204" pitchFamily="34" charset="0"/>
              <a:cs typeface="Calibri" panose="020F0502020204030204" pitchFamily="34" charset="0"/>
            </a:rPr>
            <a:t>is strongly linked to poor communication skills which, in turn, are often identified in pupils of lower ability. Training in SLCN encourages early and effective management of behaviour by all staff and may reduce costly disciplinary procedures</a:t>
          </a:r>
          <a:endParaRPr lang="en-US" sz="2000" kern="1200" dirty="0">
            <a:solidFill>
              <a:prstClr val="white"/>
            </a:solidFill>
            <a:latin typeface="Arial" panose="020B0604020202020204" pitchFamily="34" charset="0"/>
            <a:ea typeface="+mn-ea"/>
            <a:cs typeface="Arial" panose="020B0604020202020204" pitchFamily="34" charset="0"/>
          </a:endParaRPr>
        </a:p>
      </dsp:txBody>
      <dsp:txXfrm>
        <a:off x="4133440" y="2413366"/>
        <a:ext cx="4093401" cy="24768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A1206-2541-4C22-B570-53D4006B3F60}">
      <dsp:nvSpPr>
        <dsp:cNvPr id="0" name=""/>
        <dsp:cNvSpPr/>
      </dsp:nvSpPr>
      <dsp:spPr>
        <a:xfrm>
          <a:off x="682121" y="91113"/>
          <a:ext cx="2058750" cy="2058750"/>
        </a:xfrm>
        <a:prstGeom prst="ellipse">
          <a:avLst/>
        </a:prstGeom>
        <a:solidFill>
          <a:srgbClr val="FF0000"/>
        </a:solidFill>
        <a:ln>
          <a:noFill/>
        </a:ln>
        <a:effectLst/>
      </dsp:spPr>
      <dsp:style>
        <a:lnRef idx="0">
          <a:scrgbClr r="0" g="0" b="0"/>
        </a:lnRef>
        <a:fillRef idx="1">
          <a:scrgbClr r="0" g="0" b="0"/>
        </a:fillRef>
        <a:effectRef idx="0">
          <a:scrgbClr r="0" g="0" b="0"/>
        </a:effectRef>
        <a:fontRef idx="minor"/>
      </dsp:style>
    </dsp:sp>
    <dsp:sp modelId="{32846B9A-BE45-4663-AFED-B1A20F9EFBF1}">
      <dsp:nvSpPr>
        <dsp:cNvPr id="0" name=""/>
        <dsp:cNvSpPr/>
      </dsp:nvSpPr>
      <dsp:spPr>
        <a:xfrm>
          <a:off x="1120871" y="529863"/>
          <a:ext cx="1181250" cy="1181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3624D4-7A9E-4F98-9710-39CF34D10845}">
      <dsp:nvSpPr>
        <dsp:cNvPr id="0" name=""/>
        <dsp:cNvSpPr/>
      </dsp:nvSpPr>
      <dsp:spPr>
        <a:xfrm>
          <a:off x="23996" y="2791113"/>
          <a:ext cx="3375000" cy="829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cap="none" baseline="0" dirty="0">
              <a:latin typeface="Arial" panose="020B0604020202020204" pitchFamily="34" charset="0"/>
              <a:cs typeface="Arial" panose="020B0604020202020204" pitchFamily="34" charset="0"/>
            </a:rPr>
            <a:t>Talk to your local Elklan tutor if you have one</a:t>
          </a:r>
          <a:endParaRPr lang="en-US" sz="2400" kern="1200" cap="none" baseline="0" dirty="0">
            <a:latin typeface="Arial" panose="020B0604020202020204" pitchFamily="34" charset="0"/>
            <a:cs typeface="Arial" panose="020B0604020202020204" pitchFamily="34" charset="0"/>
          </a:endParaRPr>
        </a:p>
      </dsp:txBody>
      <dsp:txXfrm>
        <a:off x="23996" y="2791113"/>
        <a:ext cx="3375000" cy="829230"/>
      </dsp:txXfrm>
    </dsp:sp>
    <dsp:sp modelId="{18F97B39-1C63-448B-BBB4-33E0277AE52B}">
      <dsp:nvSpPr>
        <dsp:cNvPr id="0" name=""/>
        <dsp:cNvSpPr/>
      </dsp:nvSpPr>
      <dsp:spPr>
        <a:xfrm>
          <a:off x="5068237" y="91113"/>
          <a:ext cx="2058750" cy="2058750"/>
        </a:xfrm>
        <a:prstGeom prst="ellipse">
          <a:avLst/>
        </a:prstGeom>
        <a:solidFill>
          <a:srgbClr val="FF0000"/>
        </a:solidFill>
        <a:ln>
          <a:noFill/>
        </a:ln>
        <a:effectLst/>
      </dsp:spPr>
      <dsp:style>
        <a:lnRef idx="0">
          <a:scrgbClr r="0" g="0" b="0"/>
        </a:lnRef>
        <a:fillRef idx="1">
          <a:scrgbClr r="0" g="0" b="0"/>
        </a:fillRef>
        <a:effectRef idx="0">
          <a:scrgbClr r="0" g="0" b="0"/>
        </a:effectRef>
        <a:fontRef idx="minor"/>
      </dsp:style>
    </dsp:sp>
    <dsp:sp modelId="{9CCB3FC8-6AA6-4143-93BC-84E81475EC96}">
      <dsp:nvSpPr>
        <dsp:cNvPr id="0" name=""/>
        <dsp:cNvSpPr/>
      </dsp:nvSpPr>
      <dsp:spPr>
        <a:xfrm>
          <a:off x="5506987" y="529863"/>
          <a:ext cx="1181250" cy="1181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AA657B-8218-4675-B20F-D17DBB930050}">
      <dsp:nvSpPr>
        <dsp:cNvPr id="0" name=""/>
        <dsp:cNvSpPr/>
      </dsp:nvSpPr>
      <dsp:spPr>
        <a:xfrm>
          <a:off x="4013617" y="2733440"/>
          <a:ext cx="4215982" cy="829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cap="none" baseline="0" dirty="0">
              <a:solidFill>
                <a:prstClr val="black">
                  <a:hueOff val="0"/>
                  <a:satOff val="0"/>
                  <a:lumOff val="0"/>
                  <a:alphaOff val="0"/>
                </a:prstClr>
              </a:solidFill>
              <a:latin typeface="Arial" panose="020B0604020202020204" pitchFamily="34" charset="0"/>
              <a:ea typeface="+mn-ea"/>
              <a:cs typeface="Arial" panose="020B0604020202020204" pitchFamily="34" charset="0"/>
            </a:rPr>
            <a:t>Email Elklan to request a tutor to take you through the process</a:t>
          </a:r>
          <a:endParaRPr lang="en-US" sz="2400" kern="1200" cap="none" baseline="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a:off x="4013617" y="2733440"/>
        <a:ext cx="4215982" cy="8292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711C35-4EF4-41A6-9DFF-3045AA3B00E3}" type="datetimeFigureOut">
              <a:rPr lang="en-GB" smtClean="0"/>
              <a:t>18/09/2020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5CC87-960C-4587-BA1C-AAB26E857363}" type="slidenum">
              <a:rPr lang="en-GB" smtClean="0"/>
              <a:t>‹#›</a:t>
            </a:fld>
            <a:endParaRPr lang="en-GB"/>
          </a:p>
        </p:txBody>
      </p:sp>
    </p:spTree>
    <p:extLst>
      <p:ext uri="{BB962C8B-B14F-4D97-AF65-F5344CB8AC3E}">
        <p14:creationId xmlns:p14="http://schemas.microsoft.com/office/powerpoint/2010/main" val="311911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US" dirty="0">
                <a:latin typeface="Arial" panose="020B0604020202020204" pitchFamily="34" charset="0"/>
              </a:rPr>
              <a:t>© </a:t>
            </a:r>
            <a:r>
              <a:rPr lang="en-US" dirty="0" err="1">
                <a:latin typeface="Arial" panose="020B0604020202020204" pitchFamily="34" charset="0"/>
              </a:rPr>
              <a:t>Elklan</a:t>
            </a:r>
            <a:r>
              <a:rPr lang="en-US" dirty="0">
                <a:latin typeface="Arial" panose="020B0604020202020204" pitchFamily="34" charset="0"/>
              </a:rPr>
              <a:t> Training Ltd</a:t>
            </a:r>
          </a:p>
        </p:txBody>
      </p:sp>
      <p:sp>
        <p:nvSpPr>
          <p:cNvPr id="6" name="Footer Placeholder 4"/>
          <p:cNvSpPr>
            <a:spLocks noGrp="1"/>
          </p:cNvSpPr>
          <p:nvPr>
            <p:ph type="ftr" sz="quarter" idx="11"/>
          </p:nvPr>
        </p:nvSpPr>
        <p:spPr/>
        <p:txBody>
          <a:bodyPr/>
          <a:lstStyle>
            <a:lvl1pPr>
              <a:defRPr dirty="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2A650B-24DA-D141-99C5-355638008290}" type="slidenum">
              <a:rPr lang="en-US"/>
              <a:pPr>
                <a:defRPr/>
              </a:pPr>
              <a:t>‹#›</a:t>
            </a:fld>
            <a:endParaRPr lang="en-US"/>
          </a:p>
        </p:txBody>
      </p:sp>
    </p:spTree>
    <p:extLst>
      <p:ext uri="{BB962C8B-B14F-4D97-AF65-F5344CB8AC3E}">
        <p14:creationId xmlns:p14="http://schemas.microsoft.com/office/powerpoint/2010/main" val="4250363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latin typeface="Arial" panose="020B0604020202020204" pitchFamily="34" charset="0"/>
              </a:rPr>
              <a:t>© </a:t>
            </a:r>
            <a:r>
              <a:rPr lang="en-US" dirty="0" err="1">
                <a:latin typeface="Arial" panose="020B0604020202020204" pitchFamily="34" charset="0"/>
              </a:rPr>
              <a:t>Elklan</a:t>
            </a:r>
            <a:r>
              <a:rPr lang="en-US" dirty="0">
                <a:latin typeface="Arial" panose="020B0604020202020204" pitchFamily="34" charset="0"/>
              </a:rPr>
              <a:t> Training Ltd</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95F221-A5E6-E240-B0FE-AF495D089473}" type="slidenum">
              <a:rPr lang="en-US"/>
              <a:pPr>
                <a:defRPr/>
              </a:pPr>
              <a:t>‹#›</a:t>
            </a:fld>
            <a:endParaRPr lang="en-US"/>
          </a:p>
        </p:txBody>
      </p:sp>
    </p:spTree>
    <p:extLst>
      <p:ext uri="{BB962C8B-B14F-4D97-AF65-F5344CB8AC3E}">
        <p14:creationId xmlns:p14="http://schemas.microsoft.com/office/powerpoint/2010/main" val="324140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pPr>
              <a:defRPr/>
            </a:pPr>
            <a:r>
              <a:rPr lang="en-US" dirty="0">
                <a:latin typeface="Arial" panose="020B0604020202020204" pitchFamily="34" charset="0"/>
              </a:rPr>
              <a:t>© </a:t>
            </a:r>
            <a:r>
              <a:rPr lang="en-US" dirty="0" err="1">
                <a:latin typeface="Arial" panose="020B0604020202020204" pitchFamily="34" charset="0"/>
              </a:rPr>
              <a:t>Elklan</a:t>
            </a:r>
            <a:r>
              <a:rPr lang="en-US" dirty="0">
                <a:latin typeface="Arial" panose="020B0604020202020204" pitchFamily="34" charset="0"/>
              </a:rPr>
              <a:t> Training Ltd</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36EFEC-AD8E-614F-8219-C76EC9770BA8}" type="slidenum">
              <a:rPr lang="en-US"/>
              <a:pPr>
                <a:defRPr/>
              </a:pPr>
              <a:t>‹#›</a:t>
            </a:fld>
            <a:endParaRPr lang="en-US"/>
          </a:p>
        </p:txBody>
      </p:sp>
    </p:spTree>
    <p:extLst>
      <p:ext uri="{BB962C8B-B14F-4D97-AF65-F5344CB8AC3E}">
        <p14:creationId xmlns:p14="http://schemas.microsoft.com/office/powerpoint/2010/main" val="2093866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8"/>
          <p:cNvSpPr>
            <a:spLocks noGrp="1"/>
          </p:cNvSpPr>
          <p:nvPr>
            <p:ph type="dt" sz="half" idx="10"/>
          </p:nvPr>
        </p:nvSpPr>
        <p:spPr>
          <a:xfrm>
            <a:off x="685799" y="6248400"/>
            <a:ext cx="3006969" cy="457200"/>
          </a:xfrm>
          <a:prstGeom prst="rect">
            <a:avLst/>
          </a:prstGeom>
        </p:spPr>
        <p:txBody>
          <a:bodyPr/>
          <a:lstStyle>
            <a:lvl1pPr>
              <a:defRPr>
                <a:latin typeface="Arial" panose="020B0604020202020204" pitchFamily="34" charset="0"/>
              </a:defRPr>
            </a:lvl1pPr>
          </a:lstStyle>
          <a:p>
            <a:pPr>
              <a:defRPr/>
            </a:pPr>
            <a:r>
              <a:rPr lang="en-US" dirty="0"/>
              <a:t>© Liz Elks and Henrietta McLachlan </a:t>
            </a:r>
            <a:endParaRPr lang="en-GB" dirty="0"/>
          </a:p>
        </p:txBody>
      </p:sp>
      <p:sp>
        <p:nvSpPr>
          <p:cNvPr id="6" name="Slide Number Placeholder 9"/>
          <p:cNvSpPr>
            <a:spLocks noGrp="1"/>
          </p:cNvSpPr>
          <p:nvPr>
            <p:ph type="sldNum" sz="quarter" idx="11"/>
          </p:nvPr>
        </p:nvSpPr>
        <p:spPr>
          <a:xfrm>
            <a:off x="6740769" y="6356350"/>
            <a:ext cx="2133600" cy="365125"/>
          </a:xfrm>
        </p:spPr>
        <p:txBody>
          <a:bodyPr/>
          <a:lstStyle>
            <a:lvl1pPr>
              <a:defRPr/>
            </a:lvl1pPr>
          </a:lstStyle>
          <a:p>
            <a:pPr>
              <a:defRPr/>
            </a:pPr>
            <a:fld id="{1A210B4A-39B9-4EEF-95AA-16E197B23929}" type="slidenum">
              <a:rPr lang="en-GB"/>
              <a:pPr>
                <a:defRPr/>
              </a:pPr>
              <a:t>‹#›</a:t>
            </a:fld>
            <a:endParaRPr lang="en-GB" dirty="0"/>
          </a:p>
        </p:txBody>
      </p:sp>
    </p:spTree>
    <p:extLst>
      <p:ext uri="{BB962C8B-B14F-4D97-AF65-F5344CB8AC3E}">
        <p14:creationId xmlns:p14="http://schemas.microsoft.com/office/powerpoint/2010/main" val="3271360823"/>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a:p>
        </p:txBody>
      </p:sp>
      <p:sp>
        <p:nvSpPr>
          <p:cNvPr id="4" name="Rectangle 4"/>
          <p:cNvSpPr>
            <a:spLocks noGrp="1" noChangeArrowheads="1"/>
          </p:cNvSpPr>
          <p:nvPr>
            <p:ph type="dt" sz="half" idx="10"/>
          </p:nvPr>
        </p:nvSpPr>
        <p:spPr>
          <a:xfrm>
            <a:off x="685799" y="6248400"/>
            <a:ext cx="2936631" cy="457200"/>
          </a:xfrm>
          <a:prstGeom prst="rect">
            <a:avLst/>
          </a:prstGeom>
        </p:spPr>
        <p:txBody>
          <a:bodyPr/>
          <a:lstStyle>
            <a:lvl1pPr>
              <a:defRPr>
                <a:latin typeface="Arial" panose="020B0604020202020204" pitchFamily="34" charset="0"/>
              </a:defRPr>
            </a:lvl1pPr>
          </a:lstStyle>
          <a:p>
            <a:pPr>
              <a:defRPr/>
            </a:pPr>
            <a:r>
              <a:rPr lang="en-US" dirty="0"/>
              <a:t>© Liz Elks and Henrietta McLachlan </a:t>
            </a:r>
            <a:endParaRPr lang="en-GB" dirty="0"/>
          </a:p>
        </p:txBody>
      </p:sp>
      <p:sp>
        <p:nvSpPr>
          <p:cNvPr id="5" name="Rectangle 6"/>
          <p:cNvSpPr>
            <a:spLocks noGrp="1" noChangeArrowheads="1"/>
          </p:cNvSpPr>
          <p:nvPr>
            <p:ph type="sldNum" sz="quarter" idx="11"/>
          </p:nvPr>
        </p:nvSpPr>
        <p:spPr/>
        <p:txBody>
          <a:bodyPr/>
          <a:lstStyle>
            <a:lvl1pPr>
              <a:defRPr/>
            </a:lvl1pPr>
          </a:lstStyle>
          <a:p>
            <a:pPr>
              <a:defRPr/>
            </a:pPr>
            <a:fld id="{957308FC-E71A-47FE-BC4F-2DB9D3FD79C5}" type="slidenum">
              <a:rPr lang="en-GB"/>
              <a:pPr>
                <a:defRPr/>
              </a:pPr>
              <a:t>‹#›</a:t>
            </a:fld>
            <a:endParaRPr lang="en-GB"/>
          </a:p>
        </p:txBody>
      </p:sp>
    </p:spTree>
    <p:extLst>
      <p:ext uri="{BB962C8B-B14F-4D97-AF65-F5344CB8AC3E}">
        <p14:creationId xmlns:p14="http://schemas.microsoft.com/office/powerpoint/2010/main" val="2470743073"/>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0585"/>
            <a:ext cx="8229600" cy="895228"/>
          </a:xfrm>
        </p:spPr>
        <p:txBody>
          <a:bodyPr/>
          <a:lstStyle/>
          <a:p>
            <a:r>
              <a:rPr lang="en-US" dirty="0"/>
              <a:t>Click to edit Master title style</a:t>
            </a:r>
          </a:p>
        </p:txBody>
      </p:sp>
      <p:sp>
        <p:nvSpPr>
          <p:cNvPr id="3" name="Content Placeholder 2"/>
          <p:cNvSpPr>
            <a:spLocks noGrp="1"/>
          </p:cNvSpPr>
          <p:nvPr>
            <p:ph idx="1"/>
          </p:nvPr>
        </p:nvSpPr>
        <p:spPr>
          <a:xfrm>
            <a:off x="457200" y="2055691"/>
            <a:ext cx="8229600" cy="3898900"/>
          </a:xfrm>
        </p:spPr>
        <p:txBody>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57200" y="6356354"/>
            <a:ext cx="2895600" cy="365125"/>
          </a:xfrm>
        </p:spPr>
        <p:txBody>
          <a:bodyPr/>
          <a:lstStyle>
            <a:lvl1pPr algn="l">
              <a:defRPr dirty="0">
                <a:latin typeface="Arial" panose="020B0604020202020204" pitchFamily="34" charset="0"/>
              </a:defRPr>
            </a:lvl1pPr>
          </a:lstStyle>
          <a:p>
            <a:pPr>
              <a:defRPr/>
            </a:pPr>
            <a:r>
              <a:rPr lang="en-US" dirty="0"/>
              <a:t>© </a:t>
            </a:r>
            <a:r>
              <a:rPr lang="en-US" dirty="0" err="1"/>
              <a:t>Elklan</a:t>
            </a:r>
            <a:r>
              <a:rPr lang="en-US" dirty="0"/>
              <a:t> Training 2017</a:t>
            </a:r>
          </a:p>
        </p:txBody>
      </p:sp>
      <p:sp>
        <p:nvSpPr>
          <p:cNvPr id="6" name="Slide Number Placeholder 5"/>
          <p:cNvSpPr>
            <a:spLocks noGrp="1"/>
          </p:cNvSpPr>
          <p:nvPr>
            <p:ph type="sldNum" sz="quarter" idx="12"/>
          </p:nvPr>
        </p:nvSpPr>
        <p:spPr/>
        <p:txBody>
          <a:bodyPr/>
          <a:lstStyle>
            <a:lvl1pPr>
              <a:defRPr smtClean="0">
                <a:latin typeface="Arial" panose="020B0604020202020204" pitchFamily="34" charset="0"/>
              </a:defRPr>
            </a:lvl1pPr>
          </a:lstStyle>
          <a:p>
            <a:pPr>
              <a:defRPr/>
            </a:pPr>
            <a:fld id="{C24D71E1-CBB6-9944-9FBC-4C69C169FCA3}" type="slidenum">
              <a:rPr lang="en-US" smtClean="0"/>
              <a:pPr>
                <a:defRPr/>
              </a:pPr>
              <a:t>‹#›</a:t>
            </a:fld>
            <a:endParaRPr lang="en-US" dirty="0"/>
          </a:p>
        </p:txBody>
      </p:sp>
      <p:sp>
        <p:nvSpPr>
          <p:cNvPr id="7" name="Content Placeholder 6"/>
          <p:cNvSpPr>
            <a:spLocks noGrp="1"/>
          </p:cNvSpPr>
          <p:nvPr>
            <p:ph sz="quarter" idx="13"/>
          </p:nvPr>
        </p:nvSpPr>
        <p:spPr>
          <a:xfrm>
            <a:off x="4488815" y="7340572"/>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2044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F851C5-C421-4D06-8D49-C21004CA05F7}"/>
              </a:ext>
            </a:extLst>
          </p:cNvPr>
          <p:cNvPicPr>
            <a:picLocks noChangeAspect="1"/>
          </p:cNvPicPr>
          <p:nvPr userDrawn="1"/>
        </p:nvPicPr>
        <p:blipFill>
          <a:blip r:embed="rId2"/>
          <a:stretch>
            <a:fillRect/>
          </a:stretch>
        </p:blipFill>
        <p:spPr>
          <a:xfrm>
            <a:off x="508" y="0"/>
            <a:ext cx="9142984" cy="6858000"/>
          </a:xfrm>
          <a:prstGeom prst="rect">
            <a:avLst/>
          </a:prstGeom>
        </p:spPr>
      </p:pic>
      <p:sp>
        <p:nvSpPr>
          <p:cNvPr id="3" name="Date Placeholder 2">
            <a:extLst>
              <a:ext uri="{FF2B5EF4-FFF2-40B4-BE49-F238E27FC236}">
                <a16:creationId xmlns:a16="http://schemas.microsoft.com/office/drawing/2014/main" id="{C897C3EB-A39B-44F1-B236-084283CB7B3A}"/>
              </a:ext>
            </a:extLst>
          </p:cNvPr>
          <p:cNvSpPr>
            <a:spLocks noGrp="1"/>
          </p:cNvSpPr>
          <p:nvPr>
            <p:ph type="dt" sz="half" idx="10"/>
          </p:nvPr>
        </p:nvSpPr>
        <p:spPr/>
        <p:txBody>
          <a:bodyPr/>
          <a:lstStyle/>
          <a:p>
            <a:pPr>
              <a:defRPr/>
            </a:pPr>
            <a:r>
              <a:rPr lang="en-US">
                <a:latin typeface="Arial" panose="020B0604020202020204" pitchFamily="34" charset="0"/>
              </a:rPr>
              <a:t>© Elklan Training Ltd</a:t>
            </a:r>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114B2AAF-917C-4C45-B9E7-70FFCB23A7EE}"/>
              </a:ext>
            </a:extLst>
          </p:cNvPr>
          <p:cNvSpPr>
            <a:spLocks noGrp="1"/>
          </p:cNvSpPr>
          <p:nvPr>
            <p:ph type="sldNum" sz="quarter" idx="12"/>
          </p:nvPr>
        </p:nvSpPr>
        <p:spPr/>
        <p:txBody>
          <a:bodyPr/>
          <a:lstStyle/>
          <a:p>
            <a:pPr>
              <a:defRPr/>
            </a:pPr>
            <a:fld id="{2C38A1CA-59FC-9F47-B020-A03B5B95B4A0}" type="slidenum">
              <a:rPr lang="en-US" smtClean="0"/>
              <a:pPr>
                <a:defRPr/>
              </a:pPr>
              <a:t>‹#›</a:t>
            </a:fld>
            <a:endParaRPr lang="en-US" dirty="0"/>
          </a:p>
        </p:txBody>
      </p:sp>
      <p:pic>
        <p:nvPicPr>
          <p:cNvPr id="8" name="Picture 7">
            <a:extLst>
              <a:ext uri="{FF2B5EF4-FFF2-40B4-BE49-F238E27FC236}">
                <a16:creationId xmlns:a16="http://schemas.microsoft.com/office/drawing/2014/main" id="{BA22D70C-22A2-486B-BBD3-0407C5E680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1490" y="600949"/>
            <a:ext cx="1357131" cy="393301"/>
          </a:xfrm>
          <a:prstGeom prst="rect">
            <a:avLst/>
          </a:prstGeom>
        </p:spPr>
      </p:pic>
    </p:spTree>
    <p:extLst>
      <p:ext uri="{BB962C8B-B14F-4D97-AF65-F5344CB8AC3E}">
        <p14:creationId xmlns:p14="http://schemas.microsoft.com/office/powerpoint/2010/main" val="1007705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32332"/>
            <a:ext cx="8229600" cy="1143000"/>
          </a:xfrm>
        </p:spPr>
        <p:txBody>
          <a:bodyPr/>
          <a:lstStyle/>
          <a:p>
            <a:r>
              <a:rPr lang="en-US"/>
              <a:t>Click to edit Master title style</a:t>
            </a:r>
          </a:p>
        </p:txBody>
      </p:sp>
      <p:sp>
        <p:nvSpPr>
          <p:cNvPr id="3" name="Content Placeholder 2"/>
          <p:cNvSpPr>
            <a:spLocks noGrp="1"/>
          </p:cNvSpPr>
          <p:nvPr>
            <p:ph idx="1"/>
          </p:nvPr>
        </p:nvSpPr>
        <p:spPr>
          <a:xfrm>
            <a:off x="457200" y="2414705"/>
            <a:ext cx="8229600" cy="3711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mtClean="0">
                <a:latin typeface="Gotham Light"/>
              </a:defRPr>
            </a:lvl1pPr>
          </a:lstStyle>
          <a:p>
            <a:pPr>
              <a:defRPr/>
            </a:pPr>
            <a:r>
              <a:rPr lang="en-US" dirty="0">
                <a:latin typeface="Arial" panose="020B0604020202020204" pitchFamily="34" charset="0"/>
              </a:rPr>
              <a:t>© </a:t>
            </a:r>
            <a:r>
              <a:rPr lang="en-US" dirty="0" err="1">
                <a:latin typeface="Arial" panose="020B0604020202020204" pitchFamily="34" charset="0"/>
              </a:rPr>
              <a:t>Elklan</a:t>
            </a:r>
            <a:r>
              <a:rPr lang="en-US" dirty="0">
                <a:latin typeface="Arial" panose="020B0604020202020204" pitchFamily="34" charset="0"/>
              </a:rPr>
              <a:t> Training Ltd</a:t>
            </a:r>
          </a:p>
        </p:txBody>
      </p:sp>
      <p:sp>
        <p:nvSpPr>
          <p:cNvPr id="5" name="Footer Placeholder 4"/>
          <p:cNvSpPr>
            <a:spLocks noGrp="1"/>
          </p:cNvSpPr>
          <p:nvPr>
            <p:ph type="ftr" sz="quarter" idx="11"/>
          </p:nvPr>
        </p:nvSpPr>
        <p:spPr/>
        <p:txBody>
          <a:bodyPr/>
          <a:lstStyle>
            <a:lvl1pPr>
              <a:defRPr dirty="0">
                <a:latin typeface="Arial" panose="020B060402020202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atin typeface="Arial" panose="020B0604020202020204" pitchFamily="34" charset="0"/>
              </a:defRPr>
            </a:lvl1pPr>
          </a:lstStyle>
          <a:p>
            <a:pPr>
              <a:defRPr/>
            </a:pPr>
            <a:fld id="{C24D71E1-CBB6-9944-9FBC-4C69C169FCA3}" type="slidenum">
              <a:rPr lang="en-US" smtClean="0"/>
              <a:pPr>
                <a:defRPr/>
              </a:pPr>
              <a:t>‹#›</a:t>
            </a:fld>
            <a:endParaRPr lang="en-US" dirty="0"/>
          </a:p>
        </p:txBody>
      </p:sp>
    </p:spTree>
    <p:extLst>
      <p:ext uri="{BB962C8B-B14F-4D97-AF65-F5344CB8AC3E}">
        <p14:creationId xmlns:p14="http://schemas.microsoft.com/office/powerpoint/2010/main" val="425959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a:latin typeface="Arial" panose="020B0604020202020204" pitchFamily="34" charset="0"/>
              </a:rPr>
              <a:t>© </a:t>
            </a:r>
            <a:r>
              <a:rPr lang="en-US" dirty="0" err="1">
                <a:latin typeface="Arial" panose="020B0604020202020204" pitchFamily="34" charset="0"/>
              </a:rPr>
              <a:t>Elklan</a:t>
            </a:r>
            <a:r>
              <a:rPr lang="en-US" dirty="0">
                <a:latin typeface="Arial" panose="020B0604020202020204" pitchFamily="34" charset="0"/>
              </a:rPr>
              <a:t> Training Ltd</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F2A9C4-EF3D-0B45-9558-9DE45FC83135}" type="slidenum">
              <a:rPr lang="en-US"/>
              <a:pPr>
                <a:defRPr/>
              </a:pPr>
              <a:t>‹#›</a:t>
            </a:fld>
            <a:endParaRPr lang="en-US"/>
          </a:p>
        </p:txBody>
      </p:sp>
    </p:spTree>
    <p:extLst>
      <p:ext uri="{BB962C8B-B14F-4D97-AF65-F5344CB8AC3E}">
        <p14:creationId xmlns:p14="http://schemas.microsoft.com/office/powerpoint/2010/main" val="1757972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27764"/>
            <a:ext cx="4038600" cy="3898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27764"/>
            <a:ext cx="4038600" cy="3898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pPr>
              <a:defRPr/>
            </a:pPr>
            <a:r>
              <a:rPr lang="en-US" dirty="0">
                <a:latin typeface="Arial" panose="020B0604020202020204" pitchFamily="34" charset="0"/>
              </a:rPr>
              <a:t>© </a:t>
            </a:r>
            <a:r>
              <a:rPr lang="en-US" dirty="0" err="1">
                <a:latin typeface="Arial" panose="020B0604020202020204" pitchFamily="34" charset="0"/>
              </a:rPr>
              <a:t>Elklan</a:t>
            </a:r>
            <a:r>
              <a:rPr lang="en-US" dirty="0">
                <a:latin typeface="Arial" panose="020B0604020202020204" pitchFamily="34" charset="0"/>
              </a:rPr>
              <a:t> Training Ltd</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B8B72B-3CC6-FE4E-8C56-1F767670D712}" type="slidenum">
              <a:rPr lang="en-US"/>
              <a:pPr>
                <a:defRPr/>
              </a:pPr>
              <a:t>‹#›</a:t>
            </a:fld>
            <a:endParaRPr lang="en-US"/>
          </a:p>
        </p:txBody>
      </p:sp>
    </p:spTree>
    <p:extLst>
      <p:ext uri="{BB962C8B-B14F-4D97-AF65-F5344CB8AC3E}">
        <p14:creationId xmlns:p14="http://schemas.microsoft.com/office/powerpoint/2010/main" val="1558059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12398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66295"/>
            <a:ext cx="4040188" cy="32598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2216" y="212398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66295"/>
            <a:ext cx="4041775" cy="32598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pPr>
              <a:defRPr/>
            </a:pPr>
            <a:r>
              <a:rPr lang="en-US" dirty="0">
                <a:latin typeface="Arial" panose="020B0604020202020204" pitchFamily="34" charset="0"/>
              </a:rPr>
              <a:t>© </a:t>
            </a:r>
            <a:r>
              <a:rPr lang="en-US" dirty="0" err="1">
                <a:latin typeface="Arial" panose="020B0604020202020204" pitchFamily="34" charset="0"/>
              </a:rPr>
              <a:t>Elklan</a:t>
            </a:r>
            <a:r>
              <a:rPr lang="en-US" dirty="0">
                <a:latin typeface="Arial" panose="020B0604020202020204" pitchFamily="34" charset="0"/>
              </a:rPr>
              <a:t> Training Ltd</a:t>
            </a: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872701F-D5ED-644E-BF95-ED4C98608661}" type="slidenum">
              <a:rPr lang="en-US"/>
              <a:pPr>
                <a:defRPr/>
              </a:pPr>
              <a:t>‹#›</a:t>
            </a:fld>
            <a:endParaRPr lang="en-US"/>
          </a:p>
        </p:txBody>
      </p:sp>
    </p:spTree>
    <p:extLst>
      <p:ext uri="{BB962C8B-B14F-4D97-AF65-F5344CB8AC3E}">
        <p14:creationId xmlns:p14="http://schemas.microsoft.com/office/powerpoint/2010/main" val="1055524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pPr>
              <a:defRPr/>
            </a:pPr>
            <a:r>
              <a:rPr lang="en-US" dirty="0">
                <a:latin typeface="Arial" panose="020B0604020202020204" pitchFamily="34" charset="0"/>
              </a:rPr>
              <a:t>© </a:t>
            </a:r>
            <a:r>
              <a:rPr lang="en-US" dirty="0" err="1">
                <a:latin typeface="Arial" panose="020B0604020202020204" pitchFamily="34" charset="0"/>
              </a:rPr>
              <a:t>Elklan</a:t>
            </a:r>
            <a:r>
              <a:rPr lang="en-US" dirty="0">
                <a:latin typeface="Arial" panose="020B0604020202020204" pitchFamily="34" charset="0"/>
              </a:rPr>
              <a:t> Training Ltd</a:t>
            </a: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03F1988-A1AF-1840-9C02-61FFF6C72ABA}" type="slidenum">
              <a:rPr lang="en-US"/>
              <a:pPr>
                <a:defRPr/>
              </a:pPr>
              <a:t>‹#›</a:t>
            </a:fld>
            <a:endParaRPr lang="en-US"/>
          </a:p>
        </p:txBody>
      </p:sp>
    </p:spTree>
    <p:extLst>
      <p:ext uri="{BB962C8B-B14F-4D97-AF65-F5344CB8AC3E}">
        <p14:creationId xmlns:p14="http://schemas.microsoft.com/office/powerpoint/2010/main" val="2349187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a:latin typeface="Arial" panose="020B0604020202020204" pitchFamily="34" charset="0"/>
              </a:rPr>
              <a:t>© </a:t>
            </a:r>
            <a:r>
              <a:rPr lang="en-US" dirty="0" err="1">
                <a:latin typeface="Arial" panose="020B0604020202020204" pitchFamily="34" charset="0"/>
              </a:rPr>
              <a:t>Elklan</a:t>
            </a:r>
            <a:r>
              <a:rPr lang="en-US" dirty="0">
                <a:latin typeface="Arial" panose="020B0604020202020204" pitchFamily="34" charset="0"/>
              </a:rPr>
              <a:t> Training Ltd</a:t>
            </a: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71D72BD-4E8B-0C46-81A4-72B29A9074C6}" type="slidenum">
              <a:rPr lang="en-US"/>
              <a:pPr>
                <a:defRPr/>
              </a:pPr>
              <a:t>‹#›</a:t>
            </a:fld>
            <a:endParaRPr lang="en-US"/>
          </a:p>
        </p:txBody>
      </p:sp>
    </p:spTree>
    <p:extLst>
      <p:ext uri="{BB962C8B-B14F-4D97-AF65-F5344CB8AC3E}">
        <p14:creationId xmlns:p14="http://schemas.microsoft.com/office/powerpoint/2010/main" val="838568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54393"/>
            <a:ext cx="3008313" cy="761732"/>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254393"/>
            <a:ext cx="5111750" cy="48717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069748"/>
            <a:ext cx="3008313" cy="40564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pPr>
              <a:defRPr/>
            </a:pPr>
            <a:fld id="{2CA123E8-71B8-CE42-8628-0654B271C9BE}" type="datetimeFigureOut">
              <a:rPr lang="en-US" smtClean="0"/>
              <a:pPr>
                <a:defRPr/>
              </a:pPr>
              <a:t>9/18/2020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198946C-EA4E-C042-874A-0818884D6936}" type="slidenum">
              <a:rPr lang="en-US"/>
              <a:pPr>
                <a:defRPr/>
              </a:pPr>
              <a:t>‹#›</a:t>
            </a:fld>
            <a:endParaRPr lang="en-US" dirty="0">
              <a:solidFill>
                <a:schemeClr val="accent3">
                  <a:shade val="75000"/>
                </a:schemeClr>
              </a:solidFill>
            </a:endParaRPr>
          </a:p>
        </p:txBody>
      </p:sp>
    </p:spTree>
    <p:extLst>
      <p:ext uri="{BB962C8B-B14F-4D97-AF65-F5344CB8AC3E}">
        <p14:creationId xmlns:p14="http://schemas.microsoft.com/office/powerpoint/2010/main" val="266925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440241"/>
            <a:ext cx="5486400" cy="328733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latin typeface="Arial" panose="020B0604020202020204" pitchFamily="34" charset="0"/>
              </a:rPr>
              <a:t>© </a:t>
            </a:r>
            <a:r>
              <a:rPr lang="en-US" dirty="0" err="1">
                <a:latin typeface="Arial" panose="020B0604020202020204" pitchFamily="34" charset="0"/>
              </a:rPr>
              <a:t>Elklan</a:t>
            </a:r>
            <a:r>
              <a:rPr lang="en-US" dirty="0">
                <a:latin typeface="Arial" panose="020B0604020202020204" pitchFamily="34" charset="0"/>
              </a:rPr>
              <a:t> Training Ltd</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BA42DE-5E61-144E-B83C-EBDB91FBA832}" type="slidenum">
              <a:rPr lang="en-US"/>
              <a:pPr>
                <a:defRPr/>
              </a:pPr>
              <a:t>‹#›</a:t>
            </a:fld>
            <a:endParaRPr lang="en-US"/>
          </a:p>
        </p:txBody>
      </p:sp>
    </p:spTree>
    <p:extLst>
      <p:ext uri="{BB962C8B-B14F-4D97-AF65-F5344CB8AC3E}">
        <p14:creationId xmlns:p14="http://schemas.microsoft.com/office/powerpoint/2010/main" val="2792923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powerpoint-red.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Title Placeholder 1"/>
          <p:cNvSpPr>
            <a:spLocks noGrp="1"/>
          </p:cNvSpPr>
          <p:nvPr>
            <p:ph type="title"/>
          </p:nvPr>
        </p:nvSpPr>
        <p:spPr bwMode="auto">
          <a:xfrm>
            <a:off x="457200" y="108529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2367665"/>
            <a:ext cx="8229600" cy="3758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r>
              <a:rPr lang="en-US" dirty="0">
                <a:latin typeface="Arial" panose="020B0604020202020204" pitchFamily="34" charset="0"/>
              </a:rPr>
              <a:t>© </a:t>
            </a:r>
            <a:r>
              <a:rPr lang="en-US" dirty="0" err="1">
                <a:latin typeface="Arial" panose="020B0604020202020204" pitchFamily="34" charset="0"/>
              </a:rPr>
              <a:t>Elklan</a:t>
            </a:r>
            <a:r>
              <a:rPr lang="en-US" dirty="0">
                <a:latin typeface="Arial" panose="020B0604020202020204" pitchFamily="34" charset="0"/>
              </a:rPr>
              <a:t> Training Ltd</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Arial" panose="020B0604020202020204" pitchFamily="34" charset="0"/>
                <a:ea typeface="+mn-ea"/>
                <a:cs typeface="+mn-cs"/>
              </a:defRPr>
            </a:lvl1pPr>
          </a:lstStyle>
          <a:p>
            <a:pPr>
              <a:defRPr/>
            </a:pPr>
            <a:fld id="{2C38A1CA-59FC-9F47-B020-A03B5B95B4A0}" type="slidenum">
              <a:rPr lang="en-US" smtClean="0"/>
              <a:pPr>
                <a:defRPr/>
              </a:pPr>
              <a:t>‹#›</a:t>
            </a:fld>
            <a:endParaRPr lang="en-US" dirty="0"/>
          </a:p>
        </p:txBody>
      </p:sp>
    </p:spTree>
    <p:extLst>
      <p:ext uri="{BB962C8B-B14F-4D97-AF65-F5344CB8AC3E}">
        <p14:creationId xmlns:p14="http://schemas.microsoft.com/office/powerpoint/2010/main" val="41578045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ctr" defTabSz="457200" rtl="0" eaLnBrk="1" fontAlgn="base" hangingPunct="1">
        <a:spcBef>
          <a:spcPct val="0"/>
        </a:spcBef>
        <a:spcAft>
          <a:spcPct val="0"/>
        </a:spcAft>
        <a:defRPr sz="3600" b="1" kern="1200">
          <a:solidFill>
            <a:schemeClr val="tx1"/>
          </a:solidFill>
          <a:latin typeface="Arial" panose="020B0604020202020204" pitchFamily="34" charset="0"/>
          <a:ea typeface="ＭＳ Ｐゴシック" charset="0"/>
          <a:cs typeface="Arial" panose="020B0604020202020204" pitchFamily="34" charset="0"/>
        </a:defRPr>
      </a:lvl1pPr>
      <a:lvl2pPr algn="ctr" defTabSz="457200" rtl="0" eaLnBrk="1" fontAlgn="base" hangingPunct="1">
        <a:spcBef>
          <a:spcPct val="0"/>
        </a:spcBef>
        <a:spcAft>
          <a:spcPct val="0"/>
        </a:spcAft>
        <a:defRPr sz="4000">
          <a:solidFill>
            <a:schemeClr val="tx1"/>
          </a:solidFill>
          <a:latin typeface="Gotham Medium" charset="0"/>
          <a:ea typeface="ＭＳ Ｐゴシック" charset="0"/>
          <a:cs typeface="ＭＳ Ｐゴシック" charset="0"/>
        </a:defRPr>
      </a:lvl2pPr>
      <a:lvl3pPr algn="ctr" defTabSz="457200" rtl="0" eaLnBrk="1" fontAlgn="base" hangingPunct="1">
        <a:spcBef>
          <a:spcPct val="0"/>
        </a:spcBef>
        <a:spcAft>
          <a:spcPct val="0"/>
        </a:spcAft>
        <a:defRPr sz="4000">
          <a:solidFill>
            <a:schemeClr val="tx1"/>
          </a:solidFill>
          <a:latin typeface="Gotham Medium" charset="0"/>
          <a:ea typeface="ＭＳ Ｐゴシック" charset="0"/>
          <a:cs typeface="ＭＳ Ｐゴシック" charset="0"/>
        </a:defRPr>
      </a:lvl3pPr>
      <a:lvl4pPr algn="ctr" defTabSz="457200" rtl="0" eaLnBrk="1" fontAlgn="base" hangingPunct="1">
        <a:spcBef>
          <a:spcPct val="0"/>
        </a:spcBef>
        <a:spcAft>
          <a:spcPct val="0"/>
        </a:spcAft>
        <a:defRPr sz="4000">
          <a:solidFill>
            <a:schemeClr val="tx1"/>
          </a:solidFill>
          <a:latin typeface="Gotham Medium" charset="0"/>
          <a:ea typeface="ＭＳ Ｐゴシック" charset="0"/>
          <a:cs typeface="ＭＳ Ｐゴシック" charset="0"/>
        </a:defRPr>
      </a:lvl4pPr>
      <a:lvl5pPr algn="ctr" defTabSz="457200" rtl="0" eaLnBrk="1" fontAlgn="base" hangingPunct="1">
        <a:spcBef>
          <a:spcPct val="0"/>
        </a:spcBef>
        <a:spcAft>
          <a:spcPct val="0"/>
        </a:spcAft>
        <a:defRPr sz="4000">
          <a:solidFill>
            <a:schemeClr val="tx1"/>
          </a:solidFill>
          <a:latin typeface="Gotham Medium" charset="0"/>
          <a:ea typeface="ＭＳ Ｐゴシック" charset="0"/>
          <a:cs typeface="ＭＳ Ｐゴシック" charset="0"/>
        </a:defRPr>
      </a:lvl5pPr>
      <a:lvl6pPr marL="457200" algn="ctr" defTabSz="457200" rtl="0" eaLnBrk="1" fontAlgn="base" hangingPunct="1">
        <a:spcBef>
          <a:spcPct val="0"/>
        </a:spcBef>
        <a:spcAft>
          <a:spcPct val="0"/>
        </a:spcAft>
        <a:defRPr sz="4000">
          <a:solidFill>
            <a:schemeClr val="tx1"/>
          </a:solidFill>
          <a:latin typeface="Gotham Medium" charset="0"/>
          <a:ea typeface="ＭＳ Ｐゴシック" charset="0"/>
          <a:cs typeface="ＭＳ Ｐゴシック" charset="0"/>
        </a:defRPr>
      </a:lvl6pPr>
      <a:lvl7pPr marL="914400" algn="ctr" defTabSz="457200" rtl="0" eaLnBrk="1" fontAlgn="base" hangingPunct="1">
        <a:spcBef>
          <a:spcPct val="0"/>
        </a:spcBef>
        <a:spcAft>
          <a:spcPct val="0"/>
        </a:spcAft>
        <a:defRPr sz="4000">
          <a:solidFill>
            <a:schemeClr val="tx1"/>
          </a:solidFill>
          <a:latin typeface="Gotham Medium" charset="0"/>
          <a:ea typeface="ＭＳ Ｐゴシック" charset="0"/>
          <a:cs typeface="ＭＳ Ｐゴシック" charset="0"/>
        </a:defRPr>
      </a:lvl7pPr>
      <a:lvl8pPr marL="1371600" algn="ctr" defTabSz="457200" rtl="0" eaLnBrk="1" fontAlgn="base" hangingPunct="1">
        <a:spcBef>
          <a:spcPct val="0"/>
        </a:spcBef>
        <a:spcAft>
          <a:spcPct val="0"/>
        </a:spcAft>
        <a:defRPr sz="4000">
          <a:solidFill>
            <a:schemeClr val="tx1"/>
          </a:solidFill>
          <a:latin typeface="Gotham Medium" charset="0"/>
          <a:ea typeface="ＭＳ Ｐゴシック" charset="0"/>
          <a:cs typeface="ＭＳ Ｐゴシック" charset="0"/>
        </a:defRPr>
      </a:lvl8pPr>
      <a:lvl9pPr marL="1828800" algn="ctr" defTabSz="457200" rtl="0" eaLnBrk="1" fontAlgn="base" hangingPunct="1">
        <a:spcBef>
          <a:spcPct val="0"/>
        </a:spcBef>
        <a:spcAft>
          <a:spcPct val="0"/>
        </a:spcAft>
        <a:defRPr sz="4000">
          <a:solidFill>
            <a:schemeClr val="tx1"/>
          </a:solidFill>
          <a:latin typeface="Gotham Medium"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800" kern="1200">
          <a:solidFill>
            <a:srgbClr val="404040"/>
          </a:solidFill>
          <a:latin typeface="Arial" panose="020B0604020202020204" pitchFamily="34" charset="0"/>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400" kern="1200">
          <a:solidFill>
            <a:srgbClr val="404040"/>
          </a:solidFill>
          <a:latin typeface="Arial" panose="020B0604020202020204" pitchFamily="34" charset="0"/>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Arial" panose="020B0604020202020204" pitchFamily="34" charset="0"/>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Arial" panose="020B0604020202020204" pitchFamily="34" charset="0"/>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800" kern="1200">
          <a:solidFill>
            <a:srgbClr val="404040"/>
          </a:solidFill>
          <a:latin typeface="Arial" panose="020B0604020202020204"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michelle@elklan.co.uk" TargetMode="Externa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elklan.co.uk/" TargetMode="Externa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hyperlink" Target="mailto:katie@elklan.co.uk" TargetMode="External"/><Relationship Id="rId5" Type="http://schemas.openxmlformats.org/officeDocument/2006/relationships/hyperlink" Target="mailto:clare@Elklan.co.uk" TargetMode="External"/><Relationship Id="rId4" Type="http://schemas.openxmlformats.org/officeDocument/2006/relationships/hyperlink" Target="mailto:liz@elklan.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DF797-48FC-40C3-91F5-D07FEB13ADF0}"/>
              </a:ext>
            </a:extLst>
          </p:cNvPr>
          <p:cNvSpPr>
            <a:spLocks noGrp="1"/>
          </p:cNvSpPr>
          <p:nvPr>
            <p:ph type="ctrTitle"/>
          </p:nvPr>
        </p:nvSpPr>
        <p:spPr>
          <a:xfrm>
            <a:off x="685800" y="1754188"/>
            <a:ext cx="7772400" cy="1470025"/>
          </a:xfrm>
        </p:spPr>
        <p:txBody>
          <a:bodyPr/>
          <a:lstStyle/>
          <a:p>
            <a:r>
              <a:rPr lang="en-GB" dirty="0"/>
              <a:t>CFS for Secondary Schools</a:t>
            </a:r>
          </a:p>
        </p:txBody>
      </p:sp>
      <p:sp>
        <p:nvSpPr>
          <p:cNvPr id="3" name="Subtitle 2">
            <a:extLst>
              <a:ext uri="{FF2B5EF4-FFF2-40B4-BE49-F238E27FC236}">
                <a16:creationId xmlns:a16="http://schemas.microsoft.com/office/drawing/2014/main" id="{548D5B76-6720-43F1-9129-81751471BC38}"/>
              </a:ext>
            </a:extLst>
          </p:cNvPr>
          <p:cNvSpPr>
            <a:spLocks noGrp="1"/>
          </p:cNvSpPr>
          <p:nvPr>
            <p:ph type="subTitle" idx="1"/>
          </p:nvPr>
        </p:nvSpPr>
        <p:spPr>
          <a:xfrm>
            <a:off x="1371600" y="3224213"/>
            <a:ext cx="6400800" cy="1752600"/>
          </a:xfrm>
        </p:spPr>
        <p:txBody>
          <a:bodyPr/>
          <a:lstStyle/>
          <a:p>
            <a:r>
              <a:rPr lang="en-GB" dirty="0">
                <a:solidFill>
                  <a:srgbClr val="FF0000"/>
                </a:solidFill>
              </a:rPr>
              <a:t>An overview of the process</a:t>
            </a:r>
          </a:p>
        </p:txBody>
      </p:sp>
      <p:sp>
        <p:nvSpPr>
          <p:cNvPr id="4" name="Slide Number Placeholder 3">
            <a:extLst>
              <a:ext uri="{FF2B5EF4-FFF2-40B4-BE49-F238E27FC236}">
                <a16:creationId xmlns:a16="http://schemas.microsoft.com/office/drawing/2014/main" id="{2001E5B4-8EF9-4917-A0E3-71B9CEC293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2A650B-24DA-D141-99C5-355638008290}"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mn-cs"/>
            </a:endParaRPr>
          </a:p>
        </p:txBody>
      </p:sp>
      <p:pic>
        <p:nvPicPr>
          <p:cNvPr id="7" name="Picture 6" descr="A picture containing drawing&#10;&#10;Description automatically generated">
            <a:extLst>
              <a:ext uri="{FF2B5EF4-FFF2-40B4-BE49-F238E27FC236}">
                <a16:creationId xmlns:a16="http://schemas.microsoft.com/office/drawing/2014/main" id="{5284DAAC-E29A-4B9F-9DB1-B57FDD06F5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403" y="4245825"/>
            <a:ext cx="5402273" cy="1852578"/>
          </a:xfrm>
          <a:prstGeom prst="rect">
            <a:avLst/>
          </a:prstGeom>
        </p:spPr>
      </p:pic>
    </p:spTree>
    <p:extLst>
      <p:ext uri="{BB962C8B-B14F-4D97-AF65-F5344CB8AC3E}">
        <p14:creationId xmlns:p14="http://schemas.microsoft.com/office/powerpoint/2010/main" val="2162767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AA2E9-F8AD-45DC-BD2F-D818F93A6D2D}"/>
              </a:ext>
            </a:extLst>
          </p:cNvPr>
          <p:cNvSpPr>
            <a:spLocks noGrp="1"/>
          </p:cNvSpPr>
          <p:nvPr>
            <p:ph type="title"/>
          </p:nvPr>
        </p:nvSpPr>
        <p:spPr>
          <a:xfrm>
            <a:off x="457200" y="846188"/>
            <a:ext cx="8229600" cy="1143000"/>
          </a:xfrm>
        </p:spPr>
        <p:txBody>
          <a:bodyPr/>
          <a:lstStyle/>
          <a:p>
            <a:r>
              <a:rPr lang="en-GB" dirty="0"/>
              <a:t>Level 4 seminars</a:t>
            </a:r>
          </a:p>
        </p:txBody>
      </p:sp>
      <p:sp>
        <p:nvSpPr>
          <p:cNvPr id="3" name="Content Placeholder 2">
            <a:extLst>
              <a:ext uri="{FF2B5EF4-FFF2-40B4-BE49-F238E27FC236}">
                <a16:creationId xmlns:a16="http://schemas.microsoft.com/office/drawing/2014/main" id="{C4A53994-C24A-422B-8B22-88F4393A1425}"/>
              </a:ext>
            </a:extLst>
          </p:cNvPr>
          <p:cNvSpPr>
            <a:spLocks noGrp="1"/>
          </p:cNvSpPr>
          <p:nvPr>
            <p:ph idx="1"/>
          </p:nvPr>
        </p:nvSpPr>
        <p:spPr>
          <a:xfrm>
            <a:off x="457200" y="2174986"/>
            <a:ext cx="8229600" cy="3711457"/>
          </a:xfrm>
        </p:spPr>
        <p:txBody>
          <a:bodyPr/>
          <a:lstStyle/>
          <a:p>
            <a:r>
              <a:rPr lang="en-GB" dirty="0">
                <a:solidFill>
                  <a:srgbClr val="FF0000"/>
                </a:solidFill>
              </a:rPr>
              <a:t>Seminar 3</a:t>
            </a:r>
          </a:p>
          <a:p>
            <a:pPr lvl="1"/>
            <a:r>
              <a:rPr lang="en-GB" dirty="0"/>
              <a:t>You will have completed the relevant portfolio work and this will have been marked</a:t>
            </a:r>
          </a:p>
          <a:p>
            <a:pPr lvl="1"/>
            <a:r>
              <a:rPr lang="en-GB" dirty="0">
                <a:solidFill>
                  <a:srgbClr val="FF0000"/>
                </a:solidFill>
              </a:rPr>
              <a:t>Feedback to the tutor and other LCPs regarding how sessions 3 &amp; 4 have been received and provide evidence of impact</a:t>
            </a:r>
          </a:p>
          <a:p>
            <a:pPr lvl="1"/>
            <a:r>
              <a:rPr lang="en-GB" dirty="0">
                <a:solidFill>
                  <a:srgbClr val="FF0000"/>
                </a:solidFill>
              </a:rPr>
              <a:t>The tutor will discuss </a:t>
            </a:r>
            <a:r>
              <a:rPr lang="en-GB" dirty="0"/>
              <a:t>the content of session 5 for all courses being delivered</a:t>
            </a:r>
          </a:p>
          <a:p>
            <a:pPr lvl="1"/>
            <a:r>
              <a:rPr lang="en-GB" dirty="0">
                <a:solidFill>
                  <a:srgbClr val="FF0000"/>
                </a:solidFill>
              </a:rPr>
              <a:t>A date will be set for the next seminar.  </a:t>
            </a:r>
          </a:p>
        </p:txBody>
      </p:sp>
      <p:sp>
        <p:nvSpPr>
          <p:cNvPr id="4" name="Slide Number Placeholder 3">
            <a:extLst>
              <a:ext uri="{FF2B5EF4-FFF2-40B4-BE49-F238E27FC236}">
                <a16:creationId xmlns:a16="http://schemas.microsoft.com/office/drawing/2014/main" id="{555CAEFE-8120-4547-9D39-D2314DFC801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4D71E1-CBB6-9944-9FBC-4C69C169FCA3}"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2940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AA2E9-F8AD-45DC-BD2F-D818F93A6D2D}"/>
              </a:ext>
            </a:extLst>
          </p:cNvPr>
          <p:cNvSpPr>
            <a:spLocks noGrp="1"/>
          </p:cNvSpPr>
          <p:nvPr>
            <p:ph type="title"/>
          </p:nvPr>
        </p:nvSpPr>
        <p:spPr>
          <a:xfrm>
            <a:off x="457200" y="846188"/>
            <a:ext cx="8229600" cy="1143000"/>
          </a:xfrm>
        </p:spPr>
        <p:txBody>
          <a:bodyPr/>
          <a:lstStyle/>
          <a:p>
            <a:r>
              <a:rPr lang="en-GB" dirty="0"/>
              <a:t>Level 4 seminars</a:t>
            </a:r>
          </a:p>
        </p:txBody>
      </p:sp>
      <p:sp>
        <p:nvSpPr>
          <p:cNvPr id="3" name="Content Placeholder 2">
            <a:extLst>
              <a:ext uri="{FF2B5EF4-FFF2-40B4-BE49-F238E27FC236}">
                <a16:creationId xmlns:a16="http://schemas.microsoft.com/office/drawing/2014/main" id="{C4A53994-C24A-422B-8B22-88F4393A1425}"/>
              </a:ext>
            </a:extLst>
          </p:cNvPr>
          <p:cNvSpPr>
            <a:spLocks noGrp="1"/>
          </p:cNvSpPr>
          <p:nvPr>
            <p:ph idx="1"/>
          </p:nvPr>
        </p:nvSpPr>
        <p:spPr>
          <a:xfrm>
            <a:off x="377301" y="2095086"/>
            <a:ext cx="8229600" cy="3711457"/>
          </a:xfrm>
        </p:spPr>
        <p:txBody>
          <a:bodyPr/>
          <a:lstStyle/>
          <a:p>
            <a:r>
              <a:rPr lang="en-GB" dirty="0">
                <a:solidFill>
                  <a:srgbClr val="FF0000"/>
                </a:solidFill>
              </a:rPr>
              <a:t>Seminar 4</a:t>
            </a:r>
          </a:p>
          <a:p>
            <a:pPr lvl="1"/>
            <a:r>
              <a:rPr lang="en-GB" dirty="0"/>
              <a:t>You will have completed the relevant portfolio work and this will have been marked</a:t>
            </a:r>
          </a:p>
          <a:p>
            <a:pPr lvl="1"/>
            <a:r>
              <a:rPr lang="en-GB" dirty="0">
                <a:solidFill>
                  <a:srgbClr val="FF0000"/>
                </a:solidFill>
              </a:rPr>
              <a:t>Feedback to the tutor and other LCPs regarding how session 5 has been received and provide evidence of impact</a:t>
            </a:r>
          </a:p>
          <a:p>
            <a:pPr lvl="1"/>
            <a:r>
              <a:rPr lang="en-GB" dirty="0"/>
              <a:t>The tutor will discuss the content of the audit and the visits will be planned and dates set. This may be completed by a partner school or the Elklan tutor.</a:t>
            </a:r>
          </a:p>
        </p:txBody>
      </p:sp>
      <p:sp>
        <p:nvSpPr>
          <p:cNvPr id="4" name="Slide Number Placeholder 3">
            <a:extLst>
              <a:ext uri="{FF2B5EF4-FFF2-40B4-BE49-F238E27FC236}">
                <a16:creationId xmlns:a16="http://schemas.microsoft.com/office/drawing/2014/main" id="{555CAEFE-8120-4547-9D39-D2314DFC801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4D71E1-CBB6-9944-9FBC-4C69C169FCA3}"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94249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Communication Counts</a:t>
            </a:r>
            <a:br>
              <a:rPr lang="en-GB" dirty="0"/>
            </a:br>
            <a:r>
              <a:rPr lang="en-GB" dirty="0"/>
              <a:t>Course content</a:t>
            </a:r>
          </a:p>
        </p:txBody>
      </p:sp>
      <p:sp>
        <p:nvSpPr>
          <p:cNvPr id="3" name="Content Placeholder 2"/>
          <p:cNvSpPr>
            <a:spLocks noGrp="1"/>
          </p:cNvSpPr>
          <p:nvPr>
            <p:ph idx="1"/>
          </p:nvPr>
        </p:nvSpPr>
        <p:spPr>
          <a:xfrm>
            <a:off x="457200" y="2230854"/>
            <a:ext cx="8229600" cy="3974637"/>
          </a:xfrm>
        </p:spPr>
        <p:txBody>
          <a:bodyPr>
            <a:normAutofit lnSpcReduction="10000"/>
          </a:bodyPr>
          <a:lstStyle/>
          <a:p>
            <a:pPr marL="0" indent="0">
              <a:lnSpc>
                <a:spcPct val="120000"/>
              </a:lnSpc>
              <a:buNone/>
            </a:pPr>
            <a:r>
              <a:rPr lang="en-GB" sz="4000" dirty="0">
                <a:solidFill>
                  <a:schemeClr val="tx1"/>
                </a:solidFill>
                <a:latin typeface="Gotham Medium"/>
              </a:rPr>
              <a:t>5 x 1 hour sessions:</a:t>
            </a:r>
          </a:p>
          <a:p>
            <a:pPr lvl="0"/>
            <a:r>
              <a:rPr lang="en-GB" dirty="0">
                <a:solidFill>
                  <a:schemeClr val="tx1"/>
                </a:solidFill>
              </a:rPr>
              <a:t>What is communication? </a:t>
            </a:r>
          </a:p>
          <a:p>
            <a:pPr lvl="0"/>
            <a:r>
              <a:rPr lang="en-GB" dirty="0">
                <a:solidFill>
                  <a:srgbClr val="FF0000"/>
                </a:solidFill>
              </a:rPr>
              <a:t>Developing interaction</a:t>
            </a:r>
          </a:p>
          <a:p>
            <a:r>
              <a:rPr lang="en-GB" dirty="0"/>
              <a:t>Developing understanding through visual supports</a:t>
            </a:r>
          </a:p>
          <a:p>
            <a:r>
              <a:rPr lang="en-GB" dirty="0">
                <a:solidFill>
                  <a:srgbClr val="FF0000"/>
                </a:solidFill>
              </a:rPr>
              <a:t>Extending vocabulary </a:t>
            </a:r>
          </a:p>
          <a:p>
            <a:r>
              <a:rPr lang="en-GB" dirty="0">
                <a:solidFill>
                  <a:schemeClr val="tx1"/>
                </a:solidFill>
              </a:rPr>
              <a:t>Thinking about questions- the ‘Blank’ language scheme</a:t>
            </a:r>
          </a:p>
          <a:p>
            <a:endParaRPr lang="en-GB" dirty="0"/>
          </a:p>
        </p:txBody>
      </p:sp>
    </p:spTree>
    <p:custDataLst>
      <p:tags r:id="rId1"/>
    </p:custDataLst>
    <p:extLst>
      <p:ext uri="{BB962C8B-B14F-4D97-AF65-F5344CB8AC3E}">
        <p14:creationId xmlns:p14="http://schemas.microsoft.com/office/powerpoint/2010/main" val="1120041580"/>
      </p:ext>
    </p:extLst>
  </p:cSld>
  <p:clrMapOvr>
    <a:masterClrMapping/>
  </p:clrMapOvr>
  <mc:AlternateContent xmlns:mc="http://schemas.openxmlformats.org/markup-compatibility/2006" xmlns:p14="http://schemas.microsoft.com/office/powerpoint/2010/main">
    <mc:Choice Requires="p14">
      <p:transition spd="slow" p14:dur="2000" advTm="65524"/>
    </mc:Choice>
    <mc:Fallback xmlns="">
      <p:transition spd="slow" advTm="6552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C07D-6E32-434F-A63B-F768B5078FB8}"/>
              </a:ext>
            </a:extLst>
          </p:cNvPr>
          <p:cNvSpPr>
            <a:spLocks noGrp="1"/>
          </p:cNvSpPr>
          <p:nvPr>
            <p:ph type="title"/>
          </p:nvPr>
        </p:nvSpPr>
        <p:spPr>
          <a:xfrm>
            <a:off x="457200" y="731838"/>
            <a:ext cx="8229600" cy="1143000"/>
          </a:xfrm>
        </p:spPr>
        <p:txBody>
          <a:bodyPr wrap="square" anchor="ctr">
            <a:normAutofit/>
          </a:bodyPr>
          <a:lstStyle/>
          <a:p>
            <a:r>
              <a:rPr lang="en-GB" b="1" dirty="0" err="1"/>
              <a:t>CFSe</a:t>
            </a:r>
            <a:r>
              <a:rPr lang="en-GB" b="1" dirty="0"/>
              <a:t> -Benefits</a:t>
            </a:r>
          </a:p>
        </p:txBody>
      </p:sp>
      <p:graphicFrame>
        <p:nvGraphicFramePr>
          <p:cNvPr id="5" name="Content Placeholder 2">
            <a:extLst>
              <a:ext uri="{FF2B5EF4-FFF2-40B4-BE49-F238E27FC236}">
                <a16:creationId xmlns:a16="http://schemas.microsoft.com/office/drawing/2014/main" id="{9631424A-CCCD-47AD-A0D1-FE2D156B7852}"/>
              </a:ext>
            </a:extLst>
          </p:cNvPr>
          <p:cNvGraphicFramePr>
            <a:graphicFrameLocks noGrp="1"/>
          </p:cNvGraphicFramePr>
          <p:nvPr>
            <p:ph idx="1"/>
            <p:extLst>
              <p:ext uri="{D42A27DB-BD31-4B8C-83A1-F6EECF244321}">
                <p14:modId xmlns:p14="http://schemas.microsoft.com/office/powerpoint/2010/main" val="190448163"/>
              </p:ext>
            </p:extLst>
          </p:nvPr>
        </p:nvGraphicFramePr>
        <p:xfrm>
          <a:off x="457200" y="1611984"/>
          <a:ext cx="8229600" cy="4920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593420862"/>
      </p:ext>
    </p:extLst>
  </p:cSld>
  <p:clrMapOvr>
    <a:masterClrMapping/>
  </p:clrMapOvr>
  <mc:AlternateContent xmlns:mc="http://schemas.openxmlformats.org/markup-compatibility/2006" xmlns:p14="http://schemas.microsoft.com/office/powerpoint/2010/main">
    <mc:Choice Requires="p14">
      <p:transition spd="slow" p14:dur="2000" advTm="91315"/>
    </mc:Choice>
    <mc:Fallback xmlns="">
      <p:transition spd="slow" advTm="9131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C07D-6E32-434F-A63B-F768B5078FB8}"/>
              </a:ext>
            </a:extLst>
          </p:cNvPr>
          <p:cNvSpPr>
            <a:spLocks noGrp="1"/>
          </p:cNvSpPr>
          <p:nvPr>
            <p:ph type="title"/>
          </p:nvPr>
        </p:nvSpPr>
        <p:spPr>
          <a:xfrm>
            <a:off x="457200" y="675277"/>
            <a:ext cx="8229600" cy="1143000"/>
          </a:xfrm>
        </p:spPr>
        <p:txBody>
          <a:bodyPr wrap="square" anchor="ctr">
            <a:normAutofit/>
          </a:bodyPr>
          <a:lstStyle/>
          <a:p>
            <a:r>
              <a:rPr lang="en-GB" b="1" dirty="0" err="1"/>
              <a:t>CFSe</a:t>
            </a:r>
            <a:r>
              <a:rPr lang="en-GB" b="1" dirty="0"/>
              <a:t> -Benefits</a:t>
            </a:r>
          </a:p>
        </p:txBody>
      </p:sp>
      <p:graphicFrame>
        <p:nvGraphicFramePr>
          <p:cNvPr id="5" name="Content Placeholder 2">
            <a:extLst>
              <a:ext uri="{FF2B5EF4-FFF2-40B4-BE49-F238E27FC236}">
                <a16:creationId xmlns:a16="http://schemas.microsoft.com/office/drawing/2014/main" id="{9631424A-CCCD-47AD-A0D1-FE2D156B7852}"/>
              </a:ext>
            </a:extLst>
          </p:cNvPr>
          <p:cNvGraphicFramePr>
            <a:graphicFrameLocks noGrp="1"/>
          </p:cNvGraphicFramePr>
          <p:nvPr>
            <p:ph idx="1"/>
            <p:extLst>
              <p:ext uri="{D42A27DB-BD31-4B8C-83A1-F6EECF244321}">
                <p14:modId xmlns:p14="http://schemas.microsoft.com/office/powerpoint/2010/main" val="3455010749"/>
              </p:ext>
            </p:extLst>
          </p:nvPr>
        </p:nvGraphicFramePr>
        <p:xfrm>
          <a:off x="457200" y="1611984"/>
          <a:ext cx="8229600" cy="4920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126162696"/>
      </p:ext>
    </p:extLst>
  </p:cSld>
  <p:clrMapOvr>
    <a:masterClrMapping/>
  </p:clrMapOvr>
  <mc:AlternateContent xmlns:mc="http://schemas.openxmlformats.org/markup-compatibility/2006" xmlns:p14="http://schemas.microsoft.com/office/powerpoint/2010/main">
    <mc:Choice Requires="p14">
      <p:transition spd="slow" p14:dur="2000" advTm="91315"/>
    </mc:Choice>
    <mc:Fallback xmlns="">
      <p:transition spd="slow" advTm="9131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9AC69-740A-4246-88B6-B74A5944018D}"/>
              </a:ext>
            </a:extLst>
          </p:cNvPr>
          <p:cNvSpPr>
            <a:spLocks noGrp="1"/>
          </p:cNvSpPr>
          <p:nvPr>
            <p:ph type="title"/>
          </p:nvPr>
        </p:nvSpPr>
        <p:spPr>
          <a:xfrm>
            <a:off x="457200" y="1164946"/>
            <a:ext cx="8229600" cy="1143000"/>
          </a:xfrm>
        </p:spPr>
        <p:txBody>
          <a:bodyPr/>
          <a:lstStyle/>
          <a:p>
            <a:r>
              <a:rPr lang="en-GB" dirty="0">
                <a:latin typeface="Calibri" panose="020F0502020204030204" pitchFamily="34" charset="0"/>
                <a:cs typeface="Calibri" panose="020F0502020204030204" pitchFamily="34" charset="0"/>
              </a:rPr>
              <a:t>How much does it cost?</a:t>
            </a:r>
          </a:p>
        </p:txBody>
      </p:sp>
      <p:sp>
        <p:nvSpPr>
          <p:cNvPr id="3" name="Content Placeholder 2">
            <a:extLst>
              <a:ext uri="{FF2B5EF4-FFF2-40B4-BE49-F238E27FC236}">
                <a16:creationId xmlns:a16="http://schemas.microsoft.com/office/drawing/2014/main" id="{28B11F9C-4645-4E1C-AE3E-31E49C99BEFC}"/>
              </a:ext>
            </a:extLst>
          </p:cNvPr>
          <p:cNvSpPr>
            <a:spLocks noGrp="1"/>
          </p:cNvSpPr>
          <p:nvPr>
            <p:ph idx="1"/>
          </p:nvPr>
        </p:nvSpPr>
        <p:spPr>
          <a:xfrm>
            <a:off x="457200" y="2476419"/>
            <a:ext cx="8229600" cy="3711457"/>
          </a:xfrm>
        </p:spPr>
        <p:txBody>
          <a:bodyPr/>
          <a:lstStyle/>
          <a:p>
            <a:r>
              <a:rPr lang="en-GB" dirty="0">
                <a:latin typeface="Calibri" panose="020F0502020204030204" pitchFamily="34" charset="0"/>
                <a:cs typeface="Calibri" panose="020F0502020204030204" pitchFamily="34" charset="0"/>
              </a:rPr>
              <a:t>It depends on whether you already employ an Elklan tutor who can take you through the training or if you buy the tutoring from Elklan directly</a:t>
            </a:r>
          </a:p>
          <a:p>
            <a:r>
              <a:rPr lang="en-GB" dirty="0">
                <a:solidFill>
                  <a:srgbClr val="FF0000"/>
                </a:solidFill>
                <a:latin typeface="Calibri" panose="020F0502020204030204" pitchFamily="34" charset="0"/>
                <a:cs typeface="Calibri" panose="020F0502020204030204" pitchFamily="34" charset="0"/>
              </a:rPr>
              <a:t>Prices will vary depending on individual school profiles. Please contact </a:t>
            </a:r>
            <a:r>
              <a:rPr lang="en-GB" dirty="0">
                <a:solidFill>
                  <a:srgbClr val="FF000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michelle@elklan.co.uk</a:t>
            </a:r>
            <a:r>
              <a:rPr lang="en-GB" dirty="0">
                <a:solidFill>
                  <a:srgbClr val="FF0000"/>
                </a:solidFill>
                <a:latin typeface="Calibri" panose="020F0502020204030204" pitchFamily="34" charset="0"/>
                <a:cs typeface="Calibri" panose="020F0502020204030204" pitchFamily="34" charset="0"/>
              </a:rPr>
              <a:t> for an up to date price.</a:t>
            </a:r>
          </a:p>
        </p:txBody>
      </p:sp>
      <p:sp>
        <p:nvSpPr>
          <p:cNvPr id="4" name="Slide Number Placeholder 3">
            <a:extLst>
              <a:ext uri="{FF2B5EF4-FFF2-40B4-BE49-F238E27FC236}">
                <a16:creationId xmlns:a16="http://schemas.microsoft.com/office/drawing/2014/main" id="{482FBD3A-24CE-41DB-8A7E-AC66E70BF6AC}"/>
              </a:ext>
            </a:extLst>
          </p:cNvPr>
          <p:cNvSpPr>
            <a:spLocks noGrp="1"/>
          </p:cNvSpPr>
          <p:nvPr>
            <p:ph type="sldNum" sz="quarter" idx="12"/>
          </p:nvPr>
        </p:nvSpPr>
        <p:spPr/>
        <p:txBody>
          <a:bodyPr/>
          <a:lstStyle/>
          <a:p>
            <a:pPr>
              <a:defRPr/>
            </a:pPr>
            <a:fld id="{C24D71E1-CBB6-9944-9FBC-4C69C169FCA3}" type="slidenum">
              <a:rPr lang="en-US" smtClean="0"/>
              <a:pPr>
                <a:defRPr/>
              </a:pPr>
              <a:t>15</a:t>
            </a:fld>
            <a:endParaRPr lang="en-US"/>
          </a:p>
        </p:txBody>
      </p:sp>
    </p:spTree>
    <p:custDataLst>
      <p:tags r:id="rId1"/>
    </p:custDataLst>
    <p:extLst>
      <p:ext uri="{BB962C8B-B14F-4D97-AF65-F5344CB8AC3E}">
        <p14:creationId xmlns:p14="http://schemas.microsoft.com/office/powerpoint/2010/main" val="3318519969"/>
      </p:ext>
    </p:extLst>
  </p:cSld>
  <p:clrMapOvr>
    <a:masterClrMapping/>
  </p:clrMapOvr>
  <mc:AlternateContent xmlns:mc="http://schemas.openxmlformats.org/markup-compatibility/2006" xmlns:p14="http://schemas.microsoft.com/office/powerpoint/2010/main">
    <mc:Choice Requires="p14">
      <p:transition spd="slow" p14:dur="2000" advTm="21841"/>
    </mc:Choice>
    <mc:Fallback xmlns="">
      <p:transition spd="slow" advTm="2184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BA3BA-9008-4211-8567-16D927EEB483}"/>
              </a:ext>
            </a:extLst>
          </p:cNvPr>
          <p:cNvSpPr>
            <a:spLocks noGrp="1"/>
          </p:cNvSpPr>
          <p:nvPr>
            <p:ph type="title"/>
          </p:nvPr>
        </p:nvSpPr>
        <p:spPr>
          <a:xfrm>
            <a:off x="457200" y="1096448"/>
            <a:ext cx="8229600" cy="1143000"/>
          </a:xfrm>
        </p:spPr>
        <p:txBody>
          <a:bodyPr/>
          <a:lstStyle/>
          <a:p>
            <a:r>
              <a:rPr lang="en-GB" dirty="0">
                <a:latin typeface="Calibri" panose="020F0502020204030204" pitchFamily="34" charset="0"/>
                <a:cs typeface="Calibri" panose="020F0502020204030204" pitchFamily="34" charset="0"/>
              </a:rPr>
              <a:t>Renewals</a:t>
            </a:r>
          </a:p>
        </p:txBody>
      </p:sp>
      <p:sp>
        <p:nvSpPr>
          <p:cNvPr id="3" name="Content Placeholder 2">
            <a:extLst>
              <a:ext uri="{FF2B5EF4-FFF2-40B4-BE49-F238E27FC236}">
                <a16:creationId xmlns:a16="http://schemas.microsoft.com/office/drawing/2014/main" id="{209E4E52-8CBE-4F91-9F09-B35C5E5EA65A}"/>
              </a:ext>
            </a:extLst>
          </p:cNvPr>
          <p:cNvSpPr>
            <a:spLocks noGrp="1"/>
          </p:cNvSpPr>
          <p:nvPr>
            <p:ph idx="1"/>
          </p:nvPr>
        </p:nvSpPr>
        <p:spPr>
          <a:xfrm>
            <a:off x="524312" y="2307946"/>
            <a:ext cx="8229600" cy="3711457"/>
          </a:xfrm>
        </p:spPr>
        <p:txBody>
          <a:bodyPr/>
          <a:lstStyle/>
          <a:p>
            <a:r>
              <a:rPr lang="en-GB" dirty="0" err="1">
                <a:solidFill>
                  <a:srgbClr val="FF0000"/>
                </a:solidFill>
                <a:latin typeface="Calibri" panose="020F0502020204030204" pitchFamily="34" charset="0"/>
                <a:cs typeface="Calibri" panose="020F0502020204030204" pitchFamily="34" charset="0"/>
              </a:rPr>
              <a:t>CFSe</a:t>
            </a:r>
            <a:r>
              <a:rPr lang="en-GB" dirty="0">
                <a:solidFill>
                  <a:srgbClr val="FF0000"/>
                </a:solidFill>
                <a:latin typeface="Calibri" panose="020F0502020204030204" pitchFamily="34" charset="0"/>
                <a:cs typeface="Calibri" panose="020F0502020204030204" pitchFamily="34" charset="0"/>
              </a:rPr>
              <a:t> is valid for 3 years</a:t>
            </a:r>
          </a:p>
          <a:p>
            <a:r>
              <a:rPr lang="en-GB" dirty="0">
                <a:latin typeface="Calibri" panose="020F0502020204030204" pitchFamily="34" charset="0"/>
                <a:cs typeface="Calibri" panose="020F0502020204030204" pitchFamily="34" charset="0"/>
              </a:rPr>
              <a:t>A renewals policy is available on the </a:t>
            </a:r>
            <a:r>
              <a:rPr lang="en-GB" dirty="0" err="1">
                <a:latin typeface="Calibri" panose="020F0502020204030204" pitchFamily="34" charset="0"/>
                <a:cs typeface="Calibri" panose="020F0502020204030204" pitchFamily="34" charset="0"/>
              </a:rPr>
              <a:t>CFSe</a:t>
            </a:r>
            <a:r>
              <a:rPr lang="en-GB" dirty="0">
                <a:latin typeface="Calibri" panose="020F0502020204030204" pitchFamily="34" charset="0"/>
                <a:cs typeface="Calibri" panose="020F0502020204030204" pitchFamily="34" charset="0"/>
              </a:rPr>
              <a:t> tracker</a:t>
            </a:r>
          </a:p>
          <a:p>
            <a:r>
              <a:rPr lang="en-GB" dirty="0">
                <a:solidFill>
                  <a:srgbClr val="FF0000"/>
                </a:solidFill>
                <a:latin typeface="Calibri" panose="020F0502020204030204" pitchFamily="34" charset="0"/>
                <a:cs typeface="Calibri" panose="020F0502020204030204" pitchFamily="34" charset="0"/>
              </a:rPr>
              <a:t>This is light touch but robust</a:t>
            </a:r>
          </a:p>
          <a:p>
            <a:r>
              <a:rPr lang="en-GB" dirty="0">
                <a:latin typeface="Calibri" panose="020F0502020204030204" pitchFamily="34" charset="0"/>
                <a:cs typeface="Calibri" panose="020F0502020204030204" pitchFamily="34" charset="0"/>
              </a:rPr>
              <a:t>Elklan can provide a tutor to take schools through the process.</a:t>
            </a:r>
          </a:p>
          <a:p>
            <a:pPr marL="0" indent="0">
              <a:buNone/>
            </a:pPr>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4206724-7EFD-4A7F-8DC0-5F060BA98F89}"/>
              </a:ext>
            </a:extLst>
          </p:cNvPr>
          <p:cNvSpPr>
            <a:spLocks noGrp="1"/>
          </p:cNvSpPr>
          <p:nvPr>
            <p:ph type="sldNum" sz="quarter" idx="12"/>
          </p:nvPr>
        </p:nvSpPr>
        <p:spPr/>
        <p:txBody>
          <a:bodyPr/>
          <a:lstStyle/>
          <a:p>
            <a:pPr>
              <a:defRPr/>
            </a:pPr>
            <a:fld id="{C24D71E1-CBB6-9944-9FBC-4C69C169FCA3}" type="slidenum">
              <a:rPr lang="en-US" smtClean="0"/>
              <a:pPr>
                <a:defRPr/>
              </a:pPr>
              <a:t>16</a:t>
            </a:fld>
            <a:endParaRPr lang="en-US"/>
          </a:p>
        </p:txBody>
      </p:sp>
    </p:spTree>
    <p:custDataLst>
      <p:tags r:id="rId1"/>
    </p:custDataLst>
    <p:extLst>
      <p:ext uri="{BB962C8B-B14F-4D97-AF65-F5344CB8AC3E}">
        <p14:creationId xmlns:p14="http://schemas.microsoft.com/office/powerpoint/2010/main" val="1514845362"/>
      </p:ext>
    </p:extLst>
  </p:cSld>
  <p:clrMapOvr>
    <a:masterClrMapping/>
  </p:clrMapOvr>
  <mc:AlternateContent xmlns:mc="http://schemas.openxmlformats.org/markup-compatibility/2006" xmlns:p14="http://schemas.microsoft.com/office/powerpoint/2010/main">
    <mc:Choice Requires="p14">
      <p:transition spd="slow" p14:dur="2000" advTm="42169"/>
    </mc:Choice>
    <mc:Fallback xmlns="">
      <p:transition spd="slow" advTm="4216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316F0-7715-4DEB-9C04-2FE54652B728}"/>
              </a:ext>
            </a:extLst>
          </p:cNvPr>
          <p:cNvSpPr>
            <a:spLocks noGrp="1"/>
          </p:cNvSpPr>
          <p:nvPr>
            <p:ph type="title"/>
          </p:nvPr>
        </p:nvSpPr>
        <p:spPr>
          <a:xfrm>
            <a:off x="457200" y="1132332"/>
            <a:ext cx="8229600" cy="1143000"/>
          </a:xfrm>
        </p:spPr>
        <p:txBody>
          <a:bodyPr wrap="square" anchor="ctr">
            <a:normAutofit/>
          </a:bodyPr>
          <a:lstStyle/>
          <a:p>
            <a:r>
              <a:rPr lang="en-GB"/>
              <a:t>What do I do now?</a:t>
            </a:r>
          </a:p>
        </p:txBody>
      </p:sp>
      <p:graphicFrame>
        <p:nvGraphicFramePr>
          <p:cNvPr id="6" name="Content Placeholder 2">
            <a:extLst>
              <a:ext uri="{FF2B5EF4-FFF2-40B4-BE49-F238E27FC236}">
                <a16:creationId xmlns:a16="http://schemas.microsoft.com/office/drawing/2014/main" id="{9B9C79C4-F1F1-4CA2-815A-8323F8C273C9}"/>
              </a:ext>
            </a:extLst>
          </p:cNvPr>
          <p:cNvGraphicFramePr>
            <a:graphicFrameLocks noGrp="1"/>
          </p:cNvGraphicFramePr>
          <p:nvPr>
            <p:ph idx="1"/>
            <p:extLst>
              <p:ext uri="{D42A27DB-BD31-4B8C-83A1-F6EECF244321}">
                <p14:modId xmlns:p14="http://schemas.microsoft.com/office/powerpoint/2010/main" val="3200613984"/>
              </p:ext>
            </p:extLst>
          </p:nvPr>
        </p:nvGraphicFramePr>
        <p:xfrm>
          <a:off x="542042" y="2199918"/>
          <a:ext cx="8229600" cy="3711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hidden="1">
            <a:extLst>
              <a:ext uri="{FF2B5EF4-FFF2-40B4-BE49-F238E27FC236}">
                <a16:creationId xmlns:a16="http://schemas.microsoft.com/office/drawing/2014/main" id="{D9FE83F3-7A39-4BFF-953D-EF37D1E25EAA}"/>
              </a:ext>
            </a:extLst>
          </p:cNvPr>
          <p:cNvSpPr>
            <a:spLocks noGrp="1"/>
          </p:cNvSpPr>
          <p:nvPr>
            <p:ph type="sldNum" sz="quarter" idx="12"/>
          </p:nvPr>
        </p:nvSpPr>
        <p:spPr/>
        <p:txBody>
          <a:bodyPr/>
          <a:lstStyle/>
          <a:p>
            <a:pPr>
              <a:spcAft>
                <a:spcPts val="600"/>
              </a:spcAft>
              <a:defRPr/>
            </a:pPr>
            <a:fld id="{C24D71E1-CBB6-9944-9FBC-4C69C169FCA3}" type="slidenum">
              <a:rPr lang="en-US" smtClean="0"/>
              <a:pPr>
                <a:spcAft>
                  <a:spcPts val="600"/>
                </a:spcAft>
                <a:defRPr/>
              </a:pPr>
              <a:t>17</a:t>
            </a:fld>
            <a:endParaRPr lang="en-US"/>
          </a:p>
        </p:txBody>
      </p:sp>
    </p:spTree>
    <p:custDataLst>
      <p:tags r:id="rId1"/>
    </p:custDataLst>
    <p:extLst>
      <p:ext uri="{BB962C8B-B14F-4D97-AF65-F5344CB8AC3E}">
        <p14:creationId xmlns:p14="http://schemas.microsoft.com/office/powerpoint/2010/main" val="3240044204"/>
      </p:ext>
    </p:extLst>
  </p:cSld>
  <p:clrMapOvr>
    <a:masterClrMapping/>
  </p:clrMapOvr>
  <mc:AlternateContent xmlns:mc="http://schemas.openxmlformats.org/markup-compatibility/2006" xmlns:p14="http://schemas.microsoft.com/office/powerpoint/2010/main">
    <mc:Choice Requires="p14">
      <p:transition spd="slow" p14:dur="2000" advTm="28689"/>
    </mc:Choice>
    <mc:Fallback xmlns="">
      <p:transition spd="slow" advTm="2868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EBF8-CEB7-46BC-8E88-AA4EB883EEC0}"/>
              </a:ext>
            </a:extLst>
          </p:cNvPr>
          <p:cNvSpPr>
            <a:spLocks noGrp="1"/>
          </p:cNvSpPr>
          <p:nvPr>
            <p:ph type="title"/>
          </p:nvPr>
        </p:nvSpPr>
        <p:spPr>
          <a:xfrm>
            <a:off x="457200" y="828000"/>
            <a:ext cx="8229600" cy="1143000"/>
          </a:xfrm>
        </p:spPr>
        <p:txBody>
          <a:bodyPr/>
          <a:lstStyle/>
          <a:p>
            <a:r>
              <a:rPr lang="en-GB" dirty="0">
                <a:latin typeface="Calibri" panose="020F0502020204030204" pitchFamily="34" charset="0"/>
                <a:cs typeface="Calibri" panose="020F0502020204030204" pitchFamily="34" charset="0"/>
              </a:rPr>
              <a:t>Any questions?</a:t>
            </a:r>
          </a:p>
        </p:txBody>
      </p:sp>
      <p:sp>
        <p:nvSpPr>
          <p:cNvPr id="3" name="Content Placeholder 2">
            <a:extLst>
              <a:ext uri="{FF2B5EF4-FFF2-40B4-BE49-F238E27FC236}">
                <a16:creationId xmlns:a16="http://schemas.microsoft.com/office/drawing/2014/main" id="{FBBA7F8F-3D90-45EB-AE69-A75BCAFF6FFB}"/>
              </a:ext>
            </a:extLst>
          </p:cNvPr>
          <p:cNvSpPr>
            <a:spLocks noGrp="1"/>
          </p:cNvSpPr>
          <p:nvPr>
            <p:ph idx="1"/>
          </p:nvPr>
        </p:nvSpPr>
        <p:spPr>
          <a:xfrm>
            <a:off x="391212" y="2318543"/>
            <a:ext cx="8229600" cy="3711457"/>
          </a:xfrm>
        </p:spPr>
        <p:txBody>
          <a:bodyPr/>
          <a:lstStyle/>
          <a:p>
            <a:r>
              <a:rPr lang="en-GB" sz="2800" dirty="0">
                <a:latin typeface="Calibri" panose="020F0502020204030204" pitchFamily="34" charset="0"/>
                <a:cs typeface="Calibri" panose="020F0502020204030204" pitchFamily="34" charset="0"/>
              </a:rPr>
              <a:t>Visit the website </a:t>
            </a:r>
            <a:r>
              <a:rPr lang="en-GB" sz="2800" dirty="0">
                <a:latin typeface="Calibri" panose="020F0502020204030204" pitchFamily="34" charset="0"/>
                <a:cs typeface="Calibri" panose="020F0502020204030204" pitchFamily="34" charset="0"/>
                <a:hlinkClick r:id="rId3"/>
              </a:rPr>
              <a:t>www.elklan.co.uk</a:t>
            </a:r>
            <a:r>
              <a:rPr lang="en-GB" sz="2800" dirty="0">
                <a:latin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If you still have queries then email Liz, Clare or Katie:</a:t>
            </a:r>
          </a:p>
          <a:p>
            <a:pPr lvl="1"/>
            <a:r>
              <a:rPr lang="en-GB" dirty="0">
                <a:latin typeface="Calibri" panose="020F0502020204030204" pitchFamily="34" charset="0"/>
                <a:cs typeface="Calibri" panose="020F0502020204030204" pitchFamily="34" charset="0"/>
                <a:hlinkClick r:id="rId4"/>
              </a:rPr>
              <a:t>liz@elklan.co.uk</a:t>
            </a:r>
            <a:endParaRPr lang="en-GB" dirty="0">
              <a:latin typeface="Calibri" panose="020F0502020204030204" pitchFamily="34" charset="0"/>
              <a:cs typeface="Calibri" panose="020F0502020204030204" pitchFamily="34" charset="0"/>
            </a:endParaRPr>
          </a:p>
          <a:p>
            <a:pPr lvl="1"/>
            <a:r>
              <a:rPr lang="en-GB" dirty="0">
                <a:latin typeface="Calibri" panose="020F0502020204030204" pitchFamily="34" charset="0"/>
                <a:cs typeface="Calibri" panose="020F0502020204030204" pitchFamily="34" charset="0"/>
                <a:hlinkClick r:id="rId5"/>
              </a:rPr>
              <a:t>clare@elklan.co.uk</a:t>
            </a:r>
            <a:endParaRPr lang="en-GB" dirty="0">
              <a:latin typeface="Calibri" panose="020F0502020204030204" pitchFamily="34" charset="0"/>
              <a:cs typeface="Calibri" panose="020F0502020204030204" pitchFamily="34" charset="0"/>
            </a:endParaRPr>
          </a:p>
          <a:p>
            <a:pPr lvl="1"/>
            <a:r>
              <a:rPr lang="en-GB" dirty="0">
                <a:latin typeface="Calibri" panose="020F0502020204030204" pitchFamily="34" charset="0"/>
                <a:cs typeface="Calibri" panose="020F0502020204030204" pitchFamily="34" charset="0"/>
                <a:hlinkClick r:id="rId6"/>
              </a:rPr>
              <a:t>katie@elklan.co.uk</a:t>
            </a:r>
            <a:endParaRPr lang="en-GB" dirty="0">
              <a:latin typeface="Calibri" panose="020F0502020204030204" pitchFamily="34" charset="0"/>
              <a:cs typeface="Calibri" panose="020F0502020204030204" pitchFamily="34" charset="0"/>
            </a:endParaRPr>
          </a:p>
          <a:p>
            <a:pPr marL="457200" lvl="1" indent="0">
              <a:buNone/>
            </a:pPr>
            <a:endParaRPr lang="en-GB"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7CEBE02-D900-4078-81CE-95006562E842}"/>
              </a:ext>
            </a:extLst>
          </p:cNvPr>
          <p:cNvSpPr>
            <a:spLocks noGrp="1"/>
          </p:cNvSpPr>
          <p:nvPr>
            <p:ph type="sldNum" sz="quarter" idx="12"/>
          </p:nvPr>
        </p:nvSpPr>
        <p:spPr/>
        <p:txBody>
          <a:bodyPr/>
          <a:lstStyle/>
          <a:p>
            <a:pPr>
              <a:defRPr/>
            </a:pPr>
            <a:fld id="{C24D71E1-CBB6-9944-9FBC-4C69C169FCA3}" type="slidenum">
              <a:rPr lang="en-US" smtClean="0"/>
              <a:pPr>
                <a:defRPr/>
              </a:pPr>
              <a:t>18</a:t>
            </a:fld>
            <a:endParaRPr lang="en-US"/>
          </a:p>
        </p:txBody>
      </p:sp>
      <p:pic>
        <p:nvPicPr>
          <p:cNvPr id="7" name="Picture 6" descr="A picture containing drawing&#10;&#10;Description automatically generated">
            <a:extLst>
              <a:ext uri="{FF2B5EF4-FFF2-40B4-BE49-F238E27FC236}">
                <a16:creationId xmlns:a16="http://schemas.microsoft.com/office/drawing/2014/main" id="{6BFAE6C6-85DD-4C92-B302-7393C6AA61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41348" y="4174271"/>
            <a:ext cx="4063667" cy="1393535"/>
          </a:xfrm>
          <a:prstGeom prst="rect">
            <a:avLst/>
          </a:prstGeom>
        </p:spPr>
      </p:pic>
    </p:spTree>
    <p:custDataLst>
      <p:tags r:id="rId1"/>
    </p:custDataLst>
    <p:extLst>
      <p:ext uri="{BB962C8B-B14F-4D97-AF65-F5344CB8AC3E}">
        <p14:creationId xmlns:p14="http://schemas.microsoft.com/office/powerpoint/2010/main" val="2126367422"/>
      </p:ext>
    </p:extLst>
  </p:cSld>
  <p:clrMapOvr>
    <a:masterClrMapping/>
  </p:clrMapOvr>
  <mc:AlternateContent xmlns:mc="http://schemas.openxmlformats.org/markup-compatibility/2006" xmlns:p14="http://schemas.microsoft.com/office/powerpoint/2010/main">
    <mc:Choice Requires="p14">
      <p:transition spd="slow" p14:dur="2000" advTm="36037"/>
    </mc:Choice>
    <mc:Fallback xmlns="">
      <p:transition spd="slow" advTm="3603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A483-F524-4B8E-A8E1-5E0BC9682A32}"/>
              </a:ext>
            </a:extLst>
          </p:cNvPr>
          <p:cNvSpPr>
            <a:spLocks noGrp="1"/>
          </p:cNvSpPr>
          <p:nvPr>
            <p:ph type="title"/>
          </p:nvPr>
        </p:nvSpPr>
        <p:spPr>
          <a:xfrm>
            <a:off x="637675" y="3054225"/>
            <a:ext cx="2593798" cy="1143000"/>
          </a:xfrm>
        </p:spPr>
        <p:txBody>
          <a:bodyPr/>
          <a:lstStyle/>
          <a:p>
            <a:r>
              <a:rPr lang="en-GB" dirty="0"/>
              <a:t>CFSe secondary school model</a:t>
            </a:r>
          </a:p>
        </p:txBody>
      </p:sp>
      <p:sp>
        <p:nvSpPr>
          <p:cNvPr id="4" name="Slide Number Placeholder 3">
            <a:extLst>
              <a:ext uri="{FF2B5EF4-FFF2-40B4-BE49-F238E27FC236}">
                <a16:creationId xmlns:a16="http://schemas.microsoft.com/office/drawing/2014/main" id="{CF175F90-67FD-4072-BBD9-C3D50C0DB80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4D71E1-CBB6-9944-9FBC-4C69C169FCA3}"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pic>
        <p:nvPicPr>
          <p:cNvPr id="6" name="Content Placeholder 5" descr="A close up of text on a white background&#10;&#10;Description automatically generated">
            <a:extLst>
              <a:ext uri="{FF2B5EF4-FFF2-40B4-BE49-F238E27FC236}">
                <a16:creationId xmlns:a16="http://schemas.microsoft.com/office/drawing/2014/main" id="{CB1ADF8E-659A-48A9-8E89-DD835B90DC7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0056" y="375297"/>
            <a:ext cx="4766269" cy="6107406"/>
          </a:xfrm>
        </p:spPr>
      </p:pic>
    </p:spTree>
    <p:custDataLst>
      <p:tags r:id="rId1"/>
    </p:custDataLst>
    <p:extLst>
      <p:ext uri="{BB962C8B-B14F-4D97-AF65-F5344CB8AC3E}">
        <p14:creationId xmlns:p14="http://schemas.microsoft.com/office/powerpoint/2010/main" val="3248934384"/>
      </p:ext>
    </p:extLst>
  </p:cSld>
  <p:clrMapOvr>
    <a:masterClrMapping/>
  </p:clrMapOvr>
  <mc:AlternateContent xmlns:mc="http://schemas.openxmlformats.org/markup-compatibility/2006" xmlns:p14="http://schemas.microsoft.com/office/powerpoint/2010/main">
    <mc:Choice Requires="p14">
      <p:transition spd="slow" p14:dur="2000" advTm="141091"/>
    </mc:Choice>
    <mc:Fallback xmlns="">
      <p:transition spd="slow" advTm="14109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B901-D593-4065-9E69-C16B3247089D}"/>
              </a:ext>
            </a:extLst>
          </p:cNvPr>
          <p:cNvSpPr>
            <a:spLocks noGrp="1"/>
          </p:cNvSpPr>
          <p:nvPr>
            <p:ph type="title"/>
          </p:nvPr>
        </p:nvSpPr>
        <p:spPr>
          <a:xfrm>
            <a:off x="457200" y="1160877"/>
            <a:ext cx="8229600" cy="1143000"/>
          </a:xfrm>
        </p:spPr>
        <p:txBody>
          <a:bodyPr/>
          <a:lstStyle/>
          <a:p>
            <a:r>
              <a:rPr lang="en-GB" dirty="0"/>
              <a:t>Structure of the programme</a:t>
            </a:r>
          </a:p>
        </p:txBody>
      </p:sp>
      <p:sp>
        <p:nvSpPr>
          <p:cNvPr id="3" name="Content Placeholder 2">
            <a:extLst>
              <a:ext uri="{FF2B5EF4-FFF2-40B4-BE49-F238E27FC236}">
                <a16:creationId xmlns:a16="http://schemas.microsoft.com/office/drawing/2014/main" id="{7B06FFB7-9924-4ADD-82E8-32C55265C032}"/>
              </a:ext>
            </a:extLst>
          </p:cNvPr>
          <p:cNvSpPr>
            <a:spLocks noGrp="1"/>
          </p:cNvSpPr>
          <p:nvPr>
            <p:ph idx="1"/>
          </p:nvPr>
        </p:nvSpPr>
        <p:spPr>
          <a:xfrm>
            <a:off x="457200" y="2303877"/>
            <a:ext cx="8229600" cy="3711457"/>
          </a:xfrm>
        </p:spPr>
        <p:txBody>
          <a:bodyPr/>
          <a:lstStyle/>
          <a:p>
            <a:r>
              <a:rPr lang="en-GB" sz="2400" dirty="0">
                <a:solidFill>
                  <a:srgbClr val="FF0000"/>
                </a:solidFill>
              </a:rPr>
              <a:t>1:20 staff in the school need to have completed Speech &amp; Language Support for 11-16s’. The TA’s complete a level 3 Learning Log</a:t>
            </a:r>
          </a:p>
          <a:p>
            <a:r>
              <a:rPr lang="en-GB" sz="2400" dirty="0">
                <a:solidFill>
                  <a:schemeClr val="tx1"/>
                </a:solidFill>
              </a:rPr>
              <a:t>The level 4 qualification does not involve attending another course</a:t>
            </a:r>
          </a:p>
          <a:p>
            <a:r>
              <a:rPr lang="en-GB" sz="2400" dirty="0">
                <a:solidFill>
                  <a:srgbClr val="FF0000"/>
                </a:solidFill>
              </a:rPr>
              <a:t>Level 4 learners cascade a 5 x 1 hour session course (Communication Counts) to all staff in their school</a:t>
            </a:r>
          </a:p>
          <a:p>
            <a:r>
              <a:rPr lang="en-GB" sz="2400" dirty="0">
                <a:solidFill>
                  <a:schemeClr val="tx1"/>
                </a:solidFill>
              </a:rPr>
              <a:t>They are mentored by an Elklan tutor throughout the delivery of Communication Counts to the staff team.</a:t>
            </a:r>
          </a:p>
          <a:p>
            <a:endParaRPr lang="en-GB" sz="2800" dirty="0"/>
          </a:p>
          <a:p>
            <a:endParaRPr lang="en-GB" sz="2800" dirty="0"/>
          </a:p>
          <a:p>
            <a:endParaRPr lang="en-GB" dirty="0"/>
          </a:p>
        </p:txBody>
      </p:sp>
      <p:sp>
        <p:nvSpPr>
          <p:cNvPr id="4" name="Slide Number Placeholder 3">
            <a:extLst>
              <a:ext uri="{FF2B5EF4-FFF2-40B4-BE49-F238E27FC236}">
                <a16:creationId xmlns:a16="http://schemas.microsoft.com/office/drawing/2014/main" id="{D4D6D48C-FFEF-4221-AEE0-27C1B9FA23C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4D71E1-CBB6-9944-9FBC-4C69C169FCA3}"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329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ABBB2-35DF-486E-AC42-F307EFBA606C}"/>
              </a:ext>
            </a:extLst>
          </p:cNvPr>
          <p:cNvSpPr>
            <a:spLocks noGrp="1"/>
          </p:cNvSpPr>
          <p:nvPr>
            <p:ph type="title"/>
          </p:nvPr>
        </p:nvSpPr>
        <p:spPr>
          <a:xfrm>
            <a:off x="457200" y="1393399"/>
            <a:ext cx="8229600" cy="1143000"/>
          </a:xfrm>
        </p:spPr>
        <p:txBody>
          <a:bodyPr/>
          <a:lstStyle/>
          <a:p>
            <a:r>
              <a:rPr lang="en-GB" dirty="0"/>
              <a:t>To complete the </a:t>
            </a:r>
            <a:r>
              <a:rPr lang="en-GB" dirty="0" err="1"/>
              <a:t>CFSe</a:t>
            </a:r>
            <a:r>
              <a:rPr lang="en-GB" dirty="0"/>
              <a:t> training programme you need……</a:t>
            </a:r>
          </a:p>
        </p:txBody>
      </p:sp>
      <p:sp>
        <p:nvSpPr>
          <p:cNvPr id="3" name="Content Placeholder 2">
            <a:extLst>
              <a:ext uri="{FF2B5EF4-FFF2-40B4-BE49-F238E27FC236}">
                <a16:creationId xmlns:a16="http://schemas.microsoft.com/office/drawing/2014/main" id="{9A8F5CB4-A335-4387-BE4A-97058155D86C}"/>
              </a:ext>
            </a:extLst>
          </p:cNvPr>
          <p:cNvSpPr>
            <a:spLocks noGrp="1"/>
          </p:cNvSpPr>
          <p:nvPr>
            <p:ph idx="1"/>
          </p:nvPr>
        </p:nvSpPr>
        <p:spPr>
          <a:xfrm>
            <a:off x="363883" y="3053580"/>
            <a:ext cx="8229600" cy="3237371"/>
          </a:xfrm>
        </p:spPr>
        <p:txBody>
          <a:bodyPr/>
          <a:lstStyle/>
          <a:p>
            <a:r>
              <a:rPr lang="en-GB" dirty="0"/>
              <a:t>CFS manual – this contains all the notes and DVD clips you need to deliver the Communication Counts sessions</a:t>
            </a:r>
          </a:p>
          <a:p>
            <a:r>
              <a:rPr lang="en-GB" dirty="0">
                <a:solidFill>
                  <a:srgbClr val="FF0000"/>
                </a:solidFill>
              </a:rPr>
              <a:t>CFS resource pack to support delivery</a:t>
            </a:r>
          </a:p>
          <a:p>
            <a:r>
              <a:rPr lang="en-GB" dirty="0"/>
              <a:t>Theses can be ordered from Elklan</a:t>
            </a:r>
          </a:p>
        </p:txBody>
      </p:sp>
      <p:sp>
        <p:nvSpPr>
          <p:cNvPr id="4" name="Slide Number Placeholder 3">
            <a:extLst>
              <a:ext uri="{FF2B5EF4-FFF2-40B4-BE49-F238E27FC236}">
                <a16:creationId xmlns:a16="http://schemas.microsoft.com/office/drawing/2014/main" id="{4F7F6E49-9850-4411-8255-35ED10DC42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4D71E1-CBB6-9944-9FBC-4C69C169FCA3}"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068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175F90-67FD-4072-BBD9-C3D50C0DB80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4D71E1-CBB6-9944-9FBC-4C69C169FCA3}"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Content Placeholder 6">
            <a:extLst>
              <a:ext uri="{FF2B5EF4-FFF2-40B4-BE49-F238E27FC236}">
                <a16:creationId xmlns:a16="http://schemas.microsoft.com/office/drawing/2014/main" id="{18CD69CD-4E7C-4ED4-A1BE-0232B77CF208}"/>
              </a:ext>
            </a:extLst>
          </p:cNvPr>
          <p:cNvSpPr>
            <a:spLocks noGrp="1"/>
          </p:cNvSpPr>
          <p:nvPr>
            <p:ph idx="1"/>
          </p:nvPr>
        </p:nvSpPr>
        <p:spPr>
          <a:xfrm>
            <a:off x="457200" y="2202251"/>
            <a:ext cx="8229600" cy="3711457"/>
          </a:xfrm>
        </p:spPr>
        <p:txBody>
          <a:bodyPr/>
          <a:lstStyle/>
          <a:p>
            <a:pPr marL="285750" indent="-285750">
              <a:buFont typeface="Arial" panose="020B0604020202020204" pitchFamily="34" charset="0"/>
              <a:buChar char="•"/>
            </a:pPr>
            <a:r>
              <a:rPr lang="en-GB" dirty="0">
                <a:solidFill>
                  <a:schemeClr val="tx1"/>
                </a:solidFill>
                <a:cs typeface="Arial" panose="020B0604020202020204" pitchFamily="34" charset="0"/>
              </a:rPr>
              <a:t>There</a:t>
            </a:r>
            <a:r>
              <a:rPr lang="en-GB" dirty="0">
                <a:solidFill>
                  <a:schemeClr val="tx1"/>
                </a:solidFill>
              </a:rPr>
              <a:t> </a:t>
            </a:r>
            <a:r>
              <a:rPr lang="en-GB" dirty="0">
                <a:solidFill>
                  <a:schemeClr val="tx1"/>
                </a:solidFill>
                <a:cs typeface="Arial" panose="020B0604020202020204" pitchFamily="34" charset="0"/>
              </a:rPr>
              <a:t>MUST be 1:20 teachers trained at level 4. Where there are less than 20 staff there must be a minimum of 2 teachers trained.</a:t>
            </a:r>
          </a:p>
          <a:p>
            <a:pPr marL="285750" indent="-285750">
              <a:buFont typeface="Arial" panose="020B0604020202020204" pitchFamily="34" charset="0"/>
              <a:buChar char="•"/>
            </a:pPr>
            <a:r>
              <a:rPr lang="en-GB" dirty="0">
                <a:solidFill>
                  <a:srgbClr val="FF0000"/>
                </a:solidFill>
                <a:cs typeface="Arial" panose="020B0604020202020204" pitchFamily="34" charset="0"/>
              </a:rPr>
              <a:t>It is good for staff to come from different faculties in the school to enable good practise to be disseminated across Departments. </a:t>
            </a:r>
          </a:p>
          <a:p>
            <a:pPr marL="285750" indent="-285750">
              <a:buFont typeface="Arial" panose="020B0604020202020204" pitchFamily="34" charset="0"/>
              <a:buChar char="•"/>
            </a:pPr>
            <a:r>
              <a:rPr lang="en-GB" dirty="0">
                <a:solidFill>
                  <a:schemeClr val="tx1"/>
                </a:solidFill>
                <a:cs typeface="Arial" panose="020B0604020202020204" pitchFamily="34" charset="0"/>
              </a:rPr>
              <a:t>An HLTA may be approved as an LCP under exceptional circumstances and with the approval of Elklan. </a:t>
            </a:r>
          </a:p>
          <a:p>
            <a:pPr marL="0" indent="0">
              <a:buNone/>
            </a:pPr>
            <a:endParaRPr lang="en-GB" dirty="0"/>
          </a:p>
        </p:txBody>
      </p:sp>
      <p:sp>
        <p:nvSpPr>
          <p:cNvPr id="8" name="Title 7">
            <a:extLst>
              <a:ext uri="{FF2B5EF4-FFF2-40B4-BE49-F238E27FC236}">
                <a16:creationId xmlns:a16="http://schemas.microsoft.com/office/drawing/2014/main" id="{773F9418-3F45-4593-96A3-1BEB62575373}"/>
              </a:ext>
            </a:extLst>
          </p:cNvPr>
          <p:cNvSpPr>
            <a:spLocks noGrp="1"/>
          </p:cNvSpPr>
          <p:nvPr>
            <p:ph type="title"/>
          </p:nvPr>
        </p:nvSpPr>
        <p:spPr>
          <a:xfrm>
            <a:off x="457200" y="1041517"/>
            <a:ext cx="8229600" cy="1143000"/>
          </a:xfrm>
        </p:spPr>
        <p:txBody>
          <a:bodyPr/>
          <a:lstStyle/>
          <a:p>
            <a:r>
              <a:rPr lang="en-GB" dirty="0"/>
              <a:t>Level 4 staff</a:t>
            </a:r>
          </a:p>
        </p:txBody>
      </p:sp>
    </p:spTree>
    <p:custDataLst>
      <p:tags r:id="rId1"/>
    </p:custDataLst>
    <p:extLst>
      <p:ext uri="{BB962C8B-B14F-4D97-AF65-F5344CB8AC3E}">
        <p14:creationId xmlns:p14="http://schemas.microsoft.com/office/powerpoint/2010/main" val="3338685357"/>
      </p:ext>
    </p:extLst>
  </p:cSld>
  <p:clrMapOvr>
    <a:masterClrMapping/>
  </p:clrMapOvr>
  <mc:AlternateContent xmlns:mc="http://schemas.openxmlformats.org/markup-compatibility/2006" xmlns:p14="http://schemas.microsoft.com/office/powerpoint/2010/main">
    <mc:Choice Requires="p14">
      <p:transition spd="slow" p14:dur="2000" advTm="141091"/>
    </mc:Choice>
    <mc:Fallback xmlns="">
      <p:transition spd="slow" advTm="14109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CD905-57D7-4FB0-A194-DBE8FC9B5814}"/>
              </a:ext>
            </a:extLst>
          </p:cNvPr>
          <p:cNvSpPr>
            <a:spLocks noGrp="1"/>
          </p:cNvSpPr>
          <p:nvPr>
            <p:ph type="title"/>
          </p:nvPr>
        </p:nvSpPr>
        <p:spPr>
          <a:xfrm>
            <a:off x="457200" y="1155112"/>
            <a:ext cx="8229600" cy="1143000"/>
          </a:xfrm>
        </p:spPr>
        <p:txBody>
          <a:bodyPr/>
          <a:lstStyle/>
          <a:p>
            <a:r>
              <a:rPr lang="en-GB" dirty="0"/>
              <a:t>Additional information</a:t>
            </a:r>
          </a:p>
        </p:txBody>
      </p:sp>
      <p:sp>
        <p:nvSpPr>
          <p:cNvPr id="3" name="Content Placeholder 2">
            <a:extLst>
              <a:ext uri="{FF2B5EF4-FFF2-40B4-BE49-F238E27FC236}">
                <a16:creationId xmlns:a16="http://schemas.microsoft.com/office/drawing/2014/main" id="{FC5B142F-A6E6-408B-8DB5-21AF7096A8D1}"/>
              </a:ext>
            </a:extLst>
          </p:cNvPr>
          <p:cNvSpPr>
            <a:spLocks noGrp="1"/>
          </p:cNvSpPr>
          <p:nvPr>
            <p:ph idx="1"/>
          </p:nvPr>
        </p:nvSpPr>
        <p:spPr>
          <a:xfrm>
            <a:off x="457200" y="2643452"/>
            <a:ext cx="8229600" cy="4240800"/>
          </a:xfrm>
        </p:spPr>
        <p:txBody>
          <a:bodyPr/>
          <a:lstStyle/>
          <a:p>
            <a:r>
              <a:rPr lang="en-GB" dirty="0">
                <a:solidFill>
                  <a:srgbClr val="FF0000"/>
                </a:solidFill>
                <a:latin typeface="Calibri" panose="020F0502020204030204" pitchFamily="34" charset="0"/>
                <a:cs typeface="Calibri" panose="020F0502020204030204" pitchFamily="34" charset="0"/>
              </a:rPr>
              <a:t>Settings who have staff trained in the past three years in the relevant Elklan course at Level 3 can be counted in the numbers trained at Stage 1</a:t>
            </a:r>
          </a:p>
          <a:p>
            <a:r>
              <a:rPr lang="en-GB" dirty="0">
                <a:latin typeface="Calibri" panose="020F0502020204030204" pitchFamily="34" charset="0"/>
                <a:cs typeface="Calibri" panose="020F0502020204030204" pitchFamily="34" charset="0"/>
              </a:rPr>
              <a:t>Staff who trained more than three years ago will complete a skills and knowledge questionnaire to determine if additional training is required. </a:t>
            </a:r>
          </a:p>
        </p:txBody>
      </p:sp>
      <p:sp>
        <p:nvSpPr>
          <p:cNvPr id="4" name="Slide Number Placeholder 3">
            <a:extLst>
              <a:ext uri="{FF2B5EF4-FFF2-40B4-BE49-F238E27FC236}">
                <a16:creationId xmlns:a16="http://schemas.microsoft.com/office/drawing/2014/main" id="{7C9E1C80-0BD6-47BF-8380-DDF937C5C282}"/>
              </a:ext>
            </a:extLst>
          </p:cNvPr>
          <p:cNvSpPr>
            <a:spLocks noGrp="1"/>
          </p:cNvSpPr>
          <p:nvPr>
            <p:ph type="sldNum" sz="quarter" idx="12"/>
          </p:nvPr>
        </p:nvSpPr>
        <p:spPr/>
        <p:txBody>
          <a:bodyPr/>
          <a:lstStyle/>
          <a:p>
            <a:pPr>
              <a:defRPr/>
            </a:pPr>
            <a:fld id="{C24D71E1-CBB6-9944-9FBC-4C69C169FCA3}" type="slidenum">
              <a:rPr lang="en-US" smtClean="0"/>
              <a:pPr>
                <a:defRPr/>
              </a:pPr>
              <a:t>6</a:t>
            </a:fld>
            <a:endParaRPr lang="en-US"/>
          </a:p>
        </p:txBody>
      </p:sp>
    </p:spTree>
    <p:custDataLst>
      <p:tags r:id="rId1"/>
    </p:custDataLst>
    <p:extLst>
      <p:ext uri="{BB962C8B-B14F-4D97-AF65-F5344CB8AC3E}">
        <p14:creationId xmlns:p14="http://schemas.microsoft.com/office/powerpoint/2010/main" val="2775157219"/>
      </p:ext>
    </p:extLst>
  </p:cSld>
  <p:clrMapOvr>
    <a:masterClrMapping/>
  </p:clrMapOvr>
  <mc:AlternateContent xmlns:mc="http://schemas.openxmlformats.org/markup-compatibility/2006" xmlns:p14="http://schemas.microsoft.com/office/powerpoint/2010/main">
    <mc:Choice Requires="p14">
      <p:transition spd="slow" p14:dur="2000" advTm="34897"/>
    </mc:Choice>
    <mc:Fallback xmlns="">
      <p:transition spd="slow" advTm="3489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488D-74E0-4393-AA81-95BA0D56DE98}"/>
              </a:ext>
            </a:extLst>
          </p:cNvPr>
          <p:cNvSpPr>
            <a:spLocks noGrp="1"/>
          </p:cNvSpPr>
          <p:nvPr>
            <p:ph type="title"/>
          </p:nvPr>
        </p:nvSpPr>
        <p:spPr>
          <a:xfrm>
            <a:off x="273812" y="1170707"/>
            <a:ext cx="8229600" cy="1143000"/>
          </a:xfrm>
        </p:spPr>
        <p:txBody>
          <a:bodyPr/>
          <a:lstStyle/>
          <a:p>
            <a:r>
              <a:rPr lang="en-GB" dirty="0"/>
              <a:t>Level 4 qualification</a:t>
            </a:r>
          </a:p>
        </p:txBody>
      </p:sp>
      <p:sp>
        <p:nvSpPr>
          <p:cNvPr id="3" name="Content Placeholder 2">
            <a:extLst>
              <a:ext uri="{FF2B5EF4-FFF2-40B4-BE49-F238E27FC236}">
                <a16:creationId xmlns:a16="http://schemas.microsoft.com/office/drawing/2014/main" id="{3E986D86-2C2D-4E7A-ACB7-6827BC629826}"/>
              </a:ext>
            </a:extLst>
          </p:cNvPr>
          <p:cNvSpPr>
            <a:spLocks noGrp="1"/>
          </p:cNvSpPr>
          <p:nvPr>
            <p:ph idx="1"/>
          </p:nvPr>
        </p:nvSpPr>
        <p:spPr>
          <a:xfrm>
            <a:off x="457200" y="2706218"/>
            <a:ext cx="8229600" cy="3711457"/>
          </a:xfrm>
        </p:spPr>
        <p:txBody>
          <a:bodyPr/>
          <a:lstStyle/>
          <a:p>
            <a:r>
              <a:rPr lang="en-GB" dirty="0">
                <a:solidFill>
                  <a:srgbClr val="FF0000"/>
                </a:solidFill>
              </a:rPr>
              <a:t>You will complete a Learning Log at level 4 detailing how you facilitated embedding of the principles throughout the school</a:t>
            </a:r>
          </a:p>
          <a:p>
            <a:r>
              <a:rPr lang="en-GB" dirty="0"/>
              <a:t>Tutor support is provided through four seminars and marking your submissions.</a:t>
            </a:r>
          </a:p>
          <a:p>
            <a:pPr marL="0" indent="0">
              <a:buNone/>
            </a:pPr>
            <a:endParaRPr lang="en-GB" dirty="0"/>
          </a:p>
        </p:txBody>
      </p:sp>
      <p:sp>
        <p:nvSpPr>
          <p:cNvPr id="4" name="Slide Number Placeholder 3">
            <a:extLst>
              <a:ext uri="{FF2B5EF4-FFF2-40B4-BE49-F238E27FC236}">
                <a16:creationId xmlns:a16="http://schemas.microsoft.com/office/drawing/2014/main" id="{66A8143A-E2FD-421D-9AA5-E8B80E973F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4D71E1-CBB6-9944-9FBC-4C69C169FCA3}"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92586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AA2E9-F8AD-45DC-BD2F-D818F93A6D2D}"/>
              </a:ext>
            </a:extLst>
          </p:cNvPr>
          <p:cNvSpPr>
            <a:spLocks noGrp="1"/>
          </p:cNvSpPr>
          <p:nvPr>
            <p:ph type="title"/>
          </p:nvPr>
        </p:nvSpPr>
        <p:spPr/>
        <p:txBody>
          <a:bodyPr/>
          <a:lstStyle/>
          <a:p>
            <a:r>
              <a:rPr lang="en-GB" dirty="0"/>
              <a:t>Level 4 seminars</a:t>
            </a:r>
          </a:p>
        </p:txBody>
      </p:sp>
      <p:sp>
        <p:nvSpPr>
          <p:cNvPr id="3" name="Content Placeholder 2">
            <a:extLst>
              <a:ext uri="{FF2B5EF4-FFF2-40B4-BE49-F238E27FC236}">
                <a16:creationId xmlns:a16="http://schemas.microsoft.com/office/drawing/2014/main" id="{C4A53994-C24A-422B-8B22-88F4393A1425}"/>
              </a:ext>
            </a:extLst>
          </p:cNvPr>
          <p:cNvSpPr>
            <a:spLocks noGrp="1"/>
          </p:cNvSpPr>
          <p:nvPr>
            <p:ph idx="1"/>
          </p:nvPr>
        </p:nvSpPr>
        <p:spPr/>
        <p:txBody>
          <a:bodyPr/>
          <a:lstStyle/>
          <a:p>
            <a:r>
              <a:rPr lang="en-GB" dirty="0">
                <a:solidFill>
                  <a:srgbClr val="FF0000"/>
                </a:solidFill>
              </a:rPr>
              <a:t>Seminar 1</a:t>
            </a:r>
          </a:p>
          <a:p>
            <a:pPr lvl="1"/>
            <a:r>
              <a:rPr lang="en-GB" dirty="0"/>
              <a:t>The tutor will talk through the setting evidence and level 4 portfolio requirements</a:t>
            </a:r>
          </a:p>
          <a:p>
            <a:pPr lvl="1"/>
            <a:r>
              <a:rPr lang="en-GB" dirty="0">
                <a:solidFill>
                  <a:srgbClr val="FF0000"/>
                </a:solidFill>
              </a:rPr>
              <a:t>The tutor will discuss the content of sessions 1 &amp; 2 for all courses being delivered</a:t>
            </a:r>
          </a:p>
          <a:p>
            <a:pPr lvl="1"/>
            <a:r>
              <a:rPr lang="en-GB" dirty="0"/>
              <a:t>A date will be set for the next seminar.  </a:t>
            </a:r>
          </a:p>
        </p:txBody>
      </p:sp>
      <p:sp>
        <p:nvSpPr>
          <p:cNvPr id="4" name="Slide Number Placeholder 3">
            <a:extLst>
              <a:ext uri="{FF2B5EF4-FFF2-40B4-BE49-F238E27FC236}">
                <a16:creationId xmlns:a16="http://schemas.microsoft.com/office/drawing/2014/main" id="{555CAEFE-8120-4547-9D39-D2314DFC801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4D71E1-CBB6-9944-9FBC-4C69C169FCA3}"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09155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AA2E9-F8AD-45DC-BD2F-D818F93A6D2D}"/>
              </a:ext>
            </a:extLst>
          </p:cNvPr>
          <p:cNvSpPr>
            <a:spLocks noGrp="1"/>
          </p:cNvSpPr>
          <p:nvPr>
            <p:ph type="title"/>
          </p:nvPr>
        </p:nvSpPr>
        <p:spPr>
          <a:xfrm>
            <a:off x="457200" y="927147"/>
            <a:ext cx="8229600" cy="1143000"/>
          </a:xfrm>
        </p:spPr>
        <p:txBody>
          <a:bodyPr/>
          <a:lstStyle/>
          <a:p>
            <a:r>
              <a:rPr lang="en-GB" dirty="0"/>
              <a:t>Level 4 seminars</a:t>
            </a:r>
          </a:p>
        </p:txBody>
      </p:sp>
      <p:sp>
        <p:nvSpPr>
          <p:cNvPr id="3" name="Content Placeholder 2">
            <a:extLst>
              <a:ext uri="{FF2B5EF4-FFF2-40B4-BE49-F238E27FC236}">
                <a16:creationId xmlns:a16="http://schemas.microsoft.com/office/drawing/2014/main" id="{C4A53994-C24A-422B-8B22-88F4393A1425}"/>
              </a:ext>
            </a:extLst>
          </p:cNvPr>
          <p:cNvSpPr>
            <a:spLocks noGrp="1"/>
          </p:cNvSpPr>
          <p:nvPr>
            <p:ph idx="1"/>
          </p:nvPr>
        </p:nvSpPr>
        <p:spPr>
          <a:xfrm>
            <a:off x="457200" y="2219396"/>
            <a:ext cx="8229600" cy="3711457"/>
          </a:xfrm>
        </p:spPr>
        <p:txBody>
          <a:bodyPr/>
          <a:lstStyle/>
          <a:p>
            <a:r>
              <a:rPr lang="en-GB" dirty="0">
                <a:solidFill>
                  <a:srgbClr val="FF0000"/>
                </a:solidFill>
              </a:rPr>
              <a:t>Seminar 2</a:t>
            </a:r>
          </a:p>
          <a:p>
            <a:pPr lvl="1"/>
            <a:r>
              <a:rPr lang="en-GB" dirty="0"/>
              <a:t>You will have completed the relevant portfolio work and this will have been marked</a:t>
            </a:r>
          </a:p>
          <a:p>
            <a:pPr lvl="1"/>
            <a:r>
              <a:rPr lang="en-GB" dirty="0">
                <a:solidFill>
                  <a:srgbClr val="FF0000"/>
                </a:solidFill>
              </a:rPr>
              <a:t>Feedback to the tutor and other LCP’s regarding how sessions 1 &amp; 2 have been received and provide evidence of impact</a:t>
            </a:r>
          </a:p>
          <a:p>
            <a:pPr lvl="1"/>
            <a:r>
              <a:rPr lang="en-GB" dirty="0"/>
              <a:t>The tutor will discuss the content of sessions 3 and 4 for all courses being delivered</a:t>
            </a:r>
          </a:p>
          <a:p>
            <a:pPr lvl="1"/>
            <a:r>
              <a:rPr lang="en-GB" dirty="0">
                <a:solidFill>
                  <a:srgbClr val="FF0000"/>
                </a:solidFill>
              </a:rPr>
              <a:t>A date will be set for the next seminar.  </a:t>
            </a:r>
          </a:p>
        </p:txBody>
      </p:sp>
      <p:sp>
        <p:nvSpPr>
          <p:cNvPr id="4" name="Slide Number Placeholder 3">
            <a:extLst>
              <a:ext uri="{FF2B5EF4-FFF2-40B4-BE49-F238E27FC236}">
                <a16:creationId xmlns:a16="http://schemas.microsoft.com/office/drawing/2014/main" id="{555CAEFE-8120-4547-9D39-D2314DFC801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4D71E1-CBB6-9944-9FBC-4C69C169FCA3}"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937558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9"/>
</p:tagLst>
</file>

<file path=ppt/tags/tag10.xml><?xml version="1.0" encoding="utf-8"?>
<p:tagLst xmlns:a="http://schemas.openxmlformats.org/drawingml/2006/main" xmlns:r="http://schemas.openxmlformats.org/officeDocument/2006/relationships" xmlns:p="http://schemas.openxmlformats.org/presentationml/2006/main">
  <p:tag name="TIMING" val="|1.6|4.6|10.8|2.6"/>
</p:tagLst>
</file>

<file path=ppt/tags/tag11.xml><?xml version="1.0" encoding="utf-8"?>
<p:tagLst xmlns:a="http://schemas.openxmlformats.org/drawingml/2006/main" xmlns:r="http://schemas.openxmlformats.org/officeDocument/2006/relationships" xmlns:p="http://schemas.openxmlformats.org/presentationml/2006/main">
  <p:tag name="TIMING" val="|0.4|0.6|0.3|20.8|0.5|0.3"/>
</p:tagLst>
</file>

<file path=ppt/tags/tag2.xml><?xml version="1.0" encoding="utf-8"?>
<p:tagLst xmlns:a="http://schemas.openxmlformats.org/drawingml/2006/main" xmlns:r="http://schemas.openxmlformats.org/officeDocument/2006/relationships" xmlns:p="http://schemas.openxmlformats.org/presentationml/2006/main">
  <p:tag name="TIMING" val="|0.8"/>
</p:tagLst>
</file>

<file path=ppt/tags/tag3.xml><?xml version="1.0" encoding="utf-8"?>
<p:tagLst xmlns:a="http://schemas.openxmlformats.org/drawingml/2006/main" xmlns:r="http://schemas.openxmlformats.org/officeDocument/2006/relationships" xmlns:p="http://schemas.openxmlformats.org/presentationml/2006/main">
  <p:tag name="TIMING" val="|0.8"/>
</p:tagLst>
</file>

<file path=ppt/tags/tag4.xml><?xml version="1.0" encoding="utf-8"?>
<p:tagLst xmlns:a="http://schemas.openxmlformats.org/drawingml/2006/main" xmlns:r="http://schemas.openxmlformats.org/officeDocument/2006/relationships" xmlns:p="http://schemas.openxmlformats.org/presentationml/2006/main">
  <p:tag name="TIMING" val="|0.4|2.2"/>
</p:tagLst>
</file>

<file path=ppt/tags/tag5.xml><?xml version="1.0" encoding="utf-8"?>
<p:tagLst xmlns:a="http://schemas.openxmlformats.org/drawingml/2006/main" xmlns:r="http://schemas.openxmlformats.org/officeDocument/2006/relationships" xmlns:p="http://schemas.openxmlformats.org/presentationml/2006/main">
  <p:tag name="TIMING" val="|4.5|3.4|1.5|22.4|3.2|15.8"/>
</p:tagLst>
</file>

<file path=ppt/tags/tag6.xml><?xml version="1.0" encoding="utf-8"?>
<p:tagLst xmlns:a="http://schemas.openxmlformats.org/drawingml/2006/main" xmlns:r="http://schemas.openxmlformats.org/officeDocument/2006/relationships" xmlns:p="http://schemas.openxmlformats.org/presentationml/2006/main">
  <p:tag name="TIMING" val="|3.2|26.3|6.1|29.1|7.9"/>
</p:tagLst>
</file>

<file path=ppt/tags/tag7.xml><?xml version="1.0" encoding="utf-8"?>
<p:tagLst xmlns:a="http://schemas.openxmlformats.org/drawingml/2006/main" xmlns:r="http://schemas.openxmlformats.org/officeDocument/2006/relationships" xmlns:p="http://schemas.openxmlformats.org/presentationml/2006/main">
  <p:tag name="TIMING" val="|3.2|26.3|6.1|29.1|7.9"/>
</p:tagLst>
</file>

<file path=ppt/tags/tag8.xml><?xml version="1.0" encoding="utf-8"?>
<p:tagLst xmlns:a="http://schemas.openxmlformats.org/drawingml/2006/main" xmlns:r="http://schemas.openxmlformats.org/officeDocument/2006/relationships" xmlns:p="http://schemas.openxmlformats.org/presentationml/2006/main">
  <p:tag name="TIMING" val="|8.5|9.7"/>
</p:tagLst>
</file>

<file path=ppt/tags/tag9.xml><?xml version="1.0" encoding="utf-8"?>
<p:tagLst xmlns:a="http://schemas.openxmlformats.org/drawingml/2006/main" xmlns:r="http://schemas.openxmlformats.org/officeDocument/2006/relationships" xmlns:p="http://schemas.openxmlformats.org/presentationml/2006/main">
  <p:tag name="TIMING" val="|0.5|5.7|1.9|2.9"/>
</p:tagLst>
</file>

<file path=ppt/theme/theme1.xml><?xml version="1.0" encoding="utf-8"?>
<a:theme xmlns:a="http://schemas.openxmlformats.org/drawingml/2006/main" name="Elklan PPT red">
  <a:themeElements>
    <a:clrScheme name="Elklan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TotalTime>
  <Words>944</Words>
  <Application>Microsoft Office PowerPoint</Application>
  <PresentationFormat>On-screen Show (4:3)</PresentationFormat>
  <Paragraphs>95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Gotham Light</vt:lpstr>
      <vt:lpstr>Gotham Medium</vt:lpstr>
      <vt:lpstr>Elklan PPT red</vt:lpstr>
      <vt:lpstr>CFS for Secondary Schools</vt:lpstr>
      <vt:lpstr>CFSe secondary school model</vt:lpstr>
      <vt:lpstr>Structure of the programme</vt:lpstr>
      <vt:lpstr>To complete the CFSe training programme you need……</vt:lpstr>
      <vt:lpstr>Level 4 staff</vt:lpstr>
      <vt:lpstr>Additional information</vt:lpstr>
      <vt:lpstr>Level 4 qualification</vt:lpstr>
      <vt:lpstr>Level 4 seminars</vt:lpstr>
      <vt:lpstr>Level 4 seminars</vt:lpstr>
      <vt:lpstr>Level 4 seminars</vt:lpstr>
      <vt:lpstr>Level 4 seminars</vt:lpstr>
      <vt:lpstr>Communication Counts Course content</vt:lpstr>
      <vt:lpstr>CFSe -Benefits</vt:lpstr>
      <vt:lpstr>CFSe -Benefits</vt:lpstr>
      <vt:lpstr>How much does it cost?</vt:lpstr>
      <vt:lpstr>Renewals</vt:lpstr>
      <vt:lpstr>What do I do now?</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elk lan</dc:creator>
  <cp:lastModifiedBy>Liz Elks</cp:lastModifiedBy>
  <cp:revision>13</cp:revision>
  <dcterms:created xsi:type="dcterms:W3CDTF">2018-08-28T14:05:36Z</dcterms:created>
  <dcterms:modified xsi:type="dcterms:W3CDTF">2020-09-18T16:06:45Z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AF142308-C016-4B7D-A6C1-FD68307F963E</vt:lpwstr>
  </property>
  <property fmtid="{D5CDD505-2E9C-101B-9397-08002B2CF9AE}" pid="3" name="ArticulatePath">
    <vt:lpwstr>11-16s info for tutors marketing CFSe</vt:lpwstr>
  </property>
</Properties>
</file>